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6858000" cx="12192000"/>
  <p:notesSz cx="6858000" cy="9144000"/>
  <p:embeddedFontLst>
    <p:embeddedFont>
      <p:font typeface="Dosis"/>
      <p:regular r:id="rId15"/>
      <p:bold r:id="rId16"/>
    </p:embeddedFont>
    <p:embeddedFont>
      <p:font typeface="Montserrat"/>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1" roundtripDataSignature="AMtx7misLZXj6LGZ9Z2I7MqBk/TZaVZQf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Montserrat-boldItalic.fntdata"/><Relationship Id="rId11" Type="http://schemas.openxmlformats.org/officeDocument/2006/relationships/slide" Target="slides/slide7.xml"/><Relationship Id="rId10" Type="http://schemas.openxmlformats.org/officeDocument/2006/relationships/slide" Target="slides/slide6.xml"/><Relationship Id="rId21"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Dosis-regular.fntdata"/><Relationship Id="rId14" Type="http://schemas.openxmlformats.org/officeDocument/2006/relationships/slide" Target="slides/slide10.xml"/><Relationship Id="rId17" Type="http://schemas.openxmlformats.org/officeDocument/2006/relationships/font" Target="fonts/Montserrat-regular.fntdata"/><Relationship Id="rId16" Type="http://schemas.openxmlformats.org/officeDocument/2006/relationships/font" Target="fonts/Dosis-bold.fntdata"/><Relationship Id="rId5" Type="http://schemas.openxmlformats.org/officeDocument/2006/relationships/slide" Target="slides/slide1.xml"/><Relationship Id="rId19" Type="http://schemas.openxmlformats.org/officeDocument/2006/relationships/font" Target="fonts/Montserrat-italic.fntdata"/><Relationship Id="rId6" Type="http://schemas.openxmlformats.org/officeDocument/2006/relationships/slide" Target="slides/slide2.xml"/><Relationship Id="rId18" Type="http://schemas.openxmlformats.org/officeDocument/2006/relationships/font" Target="fonts/Montserrat-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265f130b859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 name="Google Shape;62;g265f130b859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2678721ff6f_0_3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8" name="Google Shape;118;g2678721ff6f_0_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265f130b859_0_5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 name="Google Shape;70;g265f130b859_0_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66454c0e98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6" name="Google Shape;76;g266454c0e98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65f130b859_0_13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2" name="Google Shape;82;g265f130b859_0_13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2678721ff6f_0_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 name="Google Shape;87;g2678721ff6f_0_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65f130b859_0_6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g265f130b859_0_6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678721ff6f_0_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 name="Google Shape;99;g2678721ff6f_0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678721ff6f_0_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6" name="Google Shape;106;g2678721ff6f_0_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678721ff6f_0_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2" name="Google Shape;112;g2678721ff6f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13" name="Shape 13"/>
        <p:cNvGrpSpPr/>
        <p:nvPr/>
      </p:nvGrpSpPr>
      <p:grpSpPr>
        <a:xfrm>
          <a:off x="0" y="0"/>
          <a:ext cx="0" cy="0"/>
          <a:chOff x="0" y="0"/>
          <a:chExt cx="0" cy="0"/>
        </a:xfrm>
      </p:grpSpPr>
      <p:sp>
        <p:nvSpPr>
          <p:cNvPr id="14" name="Google Shape;14;g10f6edec7b9_0_4"/>
          <p:cNvSpPr txBox="1"/>
          <p:nvPr>
            <p:ph type="ctrTitle"/>
          </p:nvPr>
        </p:nvSpPr>
        <p:spPr>
          <a:xfrm>
            <a:off x="415606" y="992767"/>
            <a:ext cx="5588700" cy="24123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Clr>
                <a:schemeClr val="lt1"/>
              </a:buClr>
              <a:buSzPts val="4800"/>
              <a:buFont typeface="Montserrat"/>
              <a:buNone/>
              <a:defRPr b="1" sz="48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4800"/>
              <a:buFont typeface="Montserrat"/>
              <a:buNone/>
              <a:defRPr b="1" sz="4800">
                <a:solidFill>
                  <a:schemeClr val="lt1"/>
                </a:solidFill>
                <a:latin typeface="Montserrat"/>
                <a:ea typeface="Montserrat"/>
                <a:cs typeface="Montserrat"/>
                <a:sym typeface="Montserrat"/>
              </a:defRPr>
            </a:lvl2pPr>
            <a:lvl3pPr lvl="2" algn="l">
              <a:lnSpc>
                <a:spcPct val="100000"/>
              </a:lnSpc>
              <a:spcBef>
                <a:spcPts val="0"/>
              </a:spcBef>
              <a:spcAft>
                <a:spcPts val="0"/>
              </a:spcAft>
              <a:buClr>
                <a:schemeClr val="lt1"/>
              </a:buClr>
              <a:buSzPts val="4800"/>
              <a:buFont typeface="Montserrat"/>
              <a:buNone/>
              <a:defRPr b="1" sz="4800">
                <a:solidFill>
                  <a:schemeClr val="lt1"/>
                </a:solidFill>
                <a:latin typeface="Montserrat"/>
                <a:ea typeface="Montserrat"/>
                <a:cs typeface="Montserrat"/>
                <a:sym typeface="Montserrat"/>
              </a:defRPr>
            </a:lvl3pPr>
            <a:lvl4pPr lvl="3" algn="l">
              <a:lnSpc>
                <a:spcPct val="100000"/>
              </a:lnSpc>
              <a:spcBef>
                <a:spcPts val="0"/>
              </a:spcBef>
              <a:spcAft>
                <a:spcPts val="0"/>
              </a:spcAft>
              <a:buClr>
                <a:schemeClr val="lt1"/>
              </a:buClr>
              <a:buSzPts val="4800"/>
              <a:buFont typeface="Montserrat"/>
              <a:buNone/>
              <a:defRPr b="1" sz="4800">
                <a:solidFill>
                  <a:schemeClr val="lt1"/>
                </a:solidFill>
                <a:latin typeface="Montserrat"/>
                <a:ea typeface="Montserrat"/>
                <a:cs typeface="Montserrat"/>
                <a:sym typeface="Montserrat"/>
              </a:defRPr>
            </a:lvl4pPr>
            <a:lvl5pPr lvl="4" algn="l">
              <a:lnSpc>
                <a:spcPct val="100000"/>
              </a:lnSpc>
              <a:spcBef>
                <a:spcPts val="0"/>
              </a:spcBef>
              <a:spcAft>
                <a:spcPts val="0"/>
              </a:spcAft>
              <a:buClr>
                <a:schemeClr val="lt1"/>
              </a:buClr>
              <a:buSzPts val="4800"/>
              <a:buFont typeface="Montserrat"/>
              <a:buNone/>
              <a:defRPr b="1" sz="4800">
                <a:solidFill>
                  <a:schemeClr val="lt1"/>
                </a:solidFill>
                <a:latin typeface="Montserrat"/>
                <a:ea typeface="Montserrat"/>
                <a:cs typeface="Montserrat"/>
                <a:sym typeface="Montserrat"/>
              </a:defRPr>
            </a:lvl5pPr>
            <a:lvl6pPr lvl="5" algn="l">
              <a:lnSpc>
                <a:spcPct val="100000"/>
              </a:lnSpc>
              <a:spcBef>
                <a:spcPts val="0"/>
              </a:spcBef>
              <a:spcAft>
                <a:spcPts val="0"/>
              </a:spcAft>
              <a:buClr>
                <a:schemeClr val="lt1"/>
              </a:buClr>
              <a:buSzPts val="4800"/>
              <a:buFont typeface="Montserrat"/>
              <a:buNone/>
              <a:defRPr b="1" sz="4800">
                <a:solidFill>
                  <a:schemeClr val="lt1"/>
                </a:solidFill>
                <a:latin typeface="Montserrat"/>
                <a:ea typeface="Montserrat"/>
                <a:cs typeface="Montserrat"/>
                <a:sym typeface="Montserrat"/>
              </a:defRPr>
            </a:lvl6pPr>
            <a:lvl7pPr lvl="6" algn="l">
              <a:lnSpc>
                <a:spcPct val="100000"/>
              </a:lnSpc>
              <a:spcBef>
                <a:spcPts val="0"/>
              </a:spcBef>
              <a:spcAft>
                <a:spcPts val="0"/>
              </a:spcAft>
              <a:buClr>
                <a:schemeClr val="lt1"/>
              </a:buClr>
              <a:buSzPts val="4800"/>
              <a:buFont typeface="Montserrat"/>
              <a:buNone/>
              <a:defRPr b="1" sz="4800">
                <a:solidFill>
                  <a:schemeClr val="lt1"/>
                </a:solidFill>
                <a:latin typeface="Montserrat"/>
                <a:ea typeface="Montserrat"/>
                <a:cs typeface="Montserrat"/>
                <a:sym typeface="Montserrat"/>
              </a:defRPr>
            </a:lvl7pPr>
            <a:lvl8pPr lvl="7" algn="l">
              <a:lnSpc>
                <a:spcPct val="100000"/>
              </a:lnSpc>
              <a:spcBef>
                <a:spcPts val="0"/>
              </a:spcBef>
              <a:spcAft>
                <a:spcPts val="0"/>
              </a:spcAft>
              <a:buClr>
                <a:schemeClr val="lt1"/>
              </a:buClr>
              <a:buSzPts val="4800"/>
              <a:buFont typeface="Montserrat"/>
              <a:buNone/>
              <a:defRPr b="1" sz="4800">
                <a:solidFill>
                  <a:schemeClr val="lt1"/>
                </a:solidFill>
                <a:latin typeface="Montserrat"/>
                <a:ea typeface="Montserrat"/>
                <a:cs typeface="Montserrat"/>
                <a:sym typeface="Montserrat"/>
              </a:defRPr>
            </a:lvl8pPr>
            <a:lvl9pPr lvl="8" algn="l">
              <a:lnSpc>
                <a:spcPct val="100000"/>
              </a:lnSpc>
              <a:spcBef>
                <a:spcPts val="0"/>
              </a:spcBef>
              <a:spcAft>
                <a:spcPts val="0"/>
              </a:spcAft>
              <a:buClr>
                <a:schemeClr val="lt1"/>
              </a:buClr>
              <a:buSzPts val="4800"/>
              <a:buFont typeface="Montserrat"/>
              <a:buNone/>
              <a:defRPr b="1" sz="4800">
                <a:solidFill>
                  <a:schemeClr val="lt1"/>
                </a:solidFill>
                <a:latin typeface="Montserrat"/>
                <a:ea typeface="Montserrat"/>
                <a:cs typeface="Montserrat"/>
                <a:sym typeface="Montserrat"/>
              </a:defRPr>
            </a:lvl9pPr>
          </a:lstStyle>
          <a:p/>
        </p:txBody>
      </p:sp>
      <p:sp>
        <p:nvSpPr>
          <p:cNvPr id="15" name="Google Shape;15;g10f6edec7b9_0_4"/>
          <p:cNvSpPr txBox="1"/>
          <p:nvPr>
            <p:ph idx="1" type="subTitle"/>
          </p:nvPr>
        </p:nvSpPr>
        <p:spPr>
          <a:xfrm>
            <a:off x="415600" y="3540867"/>
            <a:ext cx="5588700" cy="12921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1pPr>
            <a:lvl2pPr lvl="1"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2pPr>
            <a:lvl3pPr lvl="2"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3pPr>
            <a:lvl4pPr lvl="3"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4pPr>
            <a:lvl5pPr lvl="4"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5pPr>
            <a:lvl6pPr lvl="5"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6pPr>
            <a:lvl7pPr lvl="6"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7pPr>
            <a:lvl8pPr lvl="7"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8pPr>
            <a:lvl9pPr lvl="8" algn="l">
              <a:lnSpc>
                <a:spcPct val="100000"/>
              </a:lnSpc>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9pPr>
          </a:lstStyle>
          <a:p/>
        </p:txBody>
      </p:sp>
      <p:sp>
        <p:nvSpPr>
          <p:cNvPr id="16" name="Google Shape;16;g10f6edec7b9_0_4"/>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47" name="Shape 47"/>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g10f6edec7b9_0_39"/>
          <p:cNvSpPr txBox="1"/>
          <p:nvPr>
            <p:ph hasCustomPrompt="1" type="title"/>
          </p:nvPr>
        </p:nvSpPr>
        <p:spPr>
          <a:xfrm>
            <a:off x="500400" y="1474833"/>
            <a:ext cx="11360700" cy="26181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16000"/>
              <a:buNone/>
              <a:defRPr sz="16000"/>
            </a:lvl1pPr>
            <a:lvl2pPr lvl="1" algn="ctr">
              <a:lnSpc>
                <a:spcPct val="100000"/>
              </a:lnSpc>
              <a:spcBef>
                <a:spcPts val="0"/>
              </a:spcBef>
              <a:spcAft>
                <a:spcPts val="0"/>
              </a:spcAft>
              <a:buSzPts val="16000"/>
              <a:buNone/>
              <a:defRPr sz="16000"/>
            </a:lvl2pPr>
            <a:lvl3pPr lvl="2" algn="ctr">
              <a:lnSpc>
                <a:spcPct val="100000"/>
              </a:lnSpc>
              <a:spcBef>
                <a:spcPts val="0"/>
              </a:spcBef>
              <a:spcAft>
                <a:spcPts val="0"/>
              </a:spcAft>
              <a:buSzPts val="16000"/>
              <a:buNone/>
              <a:defRPr sz="16000"/>
            </a:lvl3pPr>
            <a:lvl4pPr lvl="3" algn="ctr">
              <a:lnSpc>
                <a:spcPct val="100000"/>
              </a:lnSpc>
              <a:spcBef>
                <a:spcPts val="0"/>
              </a:spcBef>
              <a:spcAft>
                <a:spcPts val="0"/>
              </a:spcAft>
              <a:buSzPts val="16000"/>
              <a:buNone/>
              <a:defRPr sz="16000"/>
            </a:lvl4pPr>
            <a:lvl5pPr lvl="4" algn="ctr">
              <a:lnSpc>
                <a:spcPct val="100000"/>
              </a:lnSpc>
              <a:spcBef>
                <a:spcPts val="0"/>
              </a:spcBef>
              <a:spcAft>
                <a:spcPts val="0"/>
              </a:spcAft>
              <a:buSzPts val="16000"/>
              <a:buNone/>
              <a:defRPr sz="16000"/>
            </a:lvl5pPr>
            <a:lvl6pPr lvl="5" algn="ctr">
              <a:lnSpc>
                <a:spcPct val="100000"/>
              </a:lnSpc>
              <a:spcBef>
                <a:spcPts val="0"/>
              </a:spcBef>
              <a:spcAft>
                <a:spcPts val="0"/>
              </a:spcAft>
              <a:buSzPts val="16000"/>
              <a:buNone/>
              <a:defRPr sz="16000"/>
            </a:lvl6pPr>
            <a:lvl7pPr lvl="6" algn="ctr">
              <a:lnSpc>
                <a:spcPct val="100000"/>
              </a:lnSpc>
              <a:spcBef>
                <a:spcPts val="0"/>
              </a:spcBef>
              <a:spcAft>
                <a:spcPts val="0"/>
              </a:spcAft>
              <a:buSzPts val="16000"/>
              <a:buNone/>
              <a:defRPr sz="16000"/>
            </a:lvl7pPr>
            <a:lvl8pPr lvl="7" algn="ctr">
              <a:lnSpc>
                <a:spcPct val="100000"/>
              </a:lnSpc>
              <a:spcBef>
                <a:spcPts val="0"/>
              </a:spcBef>
              <a:spcAft>
                <a:spcPts val="0"/>
              </a:spcAft>
              <a:buSzPts val="16000"/>
              <a:buNone/>
              <a:defRPr sz="16000"/>
            </a:lvl8pPr>
            <a:lvl9pPr lvl="8" algn="ctr">
              <a:lnSpc>
                <a:spcPct val="100000"/>
              </a:lnSpc>
              <a:spcBef>
                <a:spcPts val="0"/>
              </a:spcBef>
              <a:spcAft>
                <a:spcPts val="0"/>
              </a:spcAft>
              <a:buSzPts val="16000"/>
              <a:buNone/>
              <a:defRPr sz="16000"/>
            </a:lvl9pPr>
          </a:lstStyle>
          <a:p>
            <a:r>
              <a:t>xx%</a:t>
            </a:r>
          </a:p>
        </p:txBody>
      </p:sp>
      <p:sp>
        <p:nvSpPr>
          <p:cNvPr id="50" name="Google Shape;50;g10f6edec7b9_0_39"/>
          <p:cNvSpPr txBox="1"/>
          <p:nvPr>
            <p:ph idx="1" type="body"/>
          </p:nvPr>
        </p:nvSpPr>
        <p:spPr>
          <a:xfrm>
            <a:off x="415600" y="4202967"/>
            <a:ext cx="11360700" cy="1734300"/>
          </a:xfrm>
          <a:prstGeom prst="rect">
            <a:avLst/>
          </a:prstGeom>
          <a:noFill/>
          <a:ln>
            <a:noFill/>
          </a:ln>
        </p:spPr>
        <p:txBody>
          <a:bodyPr anchorCtr="0" anchor="t" bIns="121900" lIns="121900" spcFirstLastPara="1" rIns="121900" wrap="square" tIns="121900">
            <a:normAutofit/>
          </a:bodyPr>
          <a:lstStyle>
            <a:lvl1pPr indent="-381000" lvl="0" marL="457200" algn="ctr">
              <a:lnSpc>
                <a:spcPct val="115000"/>
              </a:lnSpc>
              <a:spcBef>
                <a:spcPts val="0"/>
              </a:spcBef>
              <a:spcAft>
                <a:spcPts val="0"/>
              </a:spcAft>
              <a:buSzPts val="2400"/>
              <a:buChar char="●"/>
              <a:defRPr/>
            </a:lvl1pPr>
            <a:lvl2pPr indent="-349250" lvl="1" marL="914400" algn="ctr">
              <a:lnSpc>
                <a:spcPct val="115000"/>
              </a:lnSpc>
              <a:spcBef>
                <a:spcPts val="0"/>
              </a:spcBef>
              <a:spcAft>
                <a:spcPts val="0"/>
              </a:spcAft>
              <a:buSzPts val="1900"/>
              <a:buChar char="○"/>
              <a:defRPr/>
            </a:lvl2pPr>
            <a:lvl3pPr indent="-349250" lvl="2" marL="1371600" algn="ctr">
              <a:lnSpc>
                <a:spcPct val="115000"/>
              </a:lnSpc>
              <a:spcBef>
                <a:spcPts val="0"/>
              </a:spcBef>
              <a:spcAft>
                <a:spcPts val="0"/>
              </a:spcAft>
              <a:buSzPts val="1900"/>
              <a:buChar char="■"/>
              <a:defRPr/>
            </a:lvl3pPr>
            <a:lvl4pPr indent="-349250" lvl="3" marL="1828800" algn="ctr">
              <a:lnSpc>
                <a:spcPct val="115000"/>
              </a:lnSpc>
              <a:spcBef>
                <a:spcPts val="0"/>
              </a:spcBef>
              <a:spcAft>
                <a:spcPts val="0"/>
              </a:spcAft>
              <a:buSzPts val="1900"/>
              <a:buChar char="●"/>
              <a:defRPr/>
            </a:lvl4pPr>
            <a:lvl5pPr indent="-349250" lvl="4" marL="2286000" algn="ctr">
              <a:lnSpc>
                <a:spcPct val="115000"/>
              </a:lnSpc>
              <a:spcBef>
                <a:spcPts val="0"/>
              </a:spcBef>
              <a:spcAft>
                <a:spcPts val="0"/>
              </a:spcAft>
              <a:buSzPts val="1900"/>
              <a:buChar char="○"/>
              <a:defRPr/>
            </a:lvl5pPr>
            <a:lvl6pPr indent="-349250" lvl="5" marL="2743200" algn="ctr">
              <a:lnSpc>
                <a:spcPct val="115000"/>
              </a:lnSpc>
              <a:spcBef>
                <a:spcPts val="0"/>
              </a:spcBef>
              <a:spcAft>
                <a:spcPts val="0"/>
              </a:spcAft>
              <a:buSzPts val="1900"/>
              <a:buChar char="■"/>
              <a:defRPr/>
            </a:lvl6pPr>
            <a:lvl7pPr indent="-349250" lvl="6" marL="3200400" algn="ctr">
              <a:lnSpc>
                <a:spcPct val="115000"/>
              </a:lnSpc>
              <a:spcBef>
                <a:spcPts val="0"/>
              </a:spcBef>
              <a:spcAft>
                <a:spcPts val="0"/>
              </a:spcAft>
              <a:buSzPts val="1900"/>
              <a:buChar char="●"/>
              <a:defRPr/>
            </a:lvl7pPr>
            <a:lvl8pPr indent="-349250" lvl="7" marL="3657600" algn="ctr">
              <a:lnSpc>
                <a:spcPct val="115000"/>
              </a:lnSpc>
              <a:spcBef>
                <a:spcPts val="0"/>
              </a:spcBef>
              <a:spcAft>
                <a:spcPts val="0"/>
              </a:spcAft>
              <a:buSzPts val="1900"/>
              <a:buChar char="○"/>
              <a:defRPr/>
            </a:lvl8pPr>
            <a:lvl9pPr indent="-349250" lvl="8" marL="4114800" algn="ctr">
              <a:lnSpc>
                <a:spcPct val="115000"/>
              </a:lnSpc>
              <a:spcBef>
                <a:spcPts val="0"/>
              </a:spcBef>
              <a:spcAft>
                <a:spcPts val="0"/>
              </a:spcAft>
              <a:buSzPts val="1900"/>
              <a:buChar char="■"/>
              <a:defRPr/>
            </a:lvl9pPr>
          </a:lstStyle>
          <a:p/>
        </p:txBody>
      </p:sp>
      <p:sp>
        <p:nvSpPr>
          <p:cNvPr id="51" name="Google Shape;51;g10f6edec7b9_0_3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g10f6edec7b9_0_43"/>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54" name="Shape 54"/>
        <p:cNvGrpSpPr/>
        <p:nvPr/>
      </p:nvGrpSpPr>
      <p:grpSpPr>
        <a:xfrm>
          <a:off x="0" y="0"/>
          <a:ext cx="0" cy="0"/>
          <a:chOff x="0" y="0"/>
          <a:chExt cx="0" cy="0"/>
        </a:xfrm>
      </p:grpSpPr>
      <p:sp>
        <p:nvSpPr>
          <p:cNvPr id="55" name="Google Shape;55;g10f6edec7b9_0_45"/>
          <p:cNvSpPr txBox="1"/>
          <p:nvPr>
            <p:ph type="title"/>
          </p:nvPr>
        </p:nvSpPr>
        <p:spPr>
          <a:xfrm>
            <a:off x="242589" y="213297"/>
            <a:ext cx="10515600" cy="4665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900"/>
              <a:buNone/>
              <a:defRPr/>
            </a:lvl1pPr>
            <a:lvl2pPr lvl="1" algn="l">
              <a:lnSpc>
                <a:spcPct val="100000"/>
              </a:lnSpc>
              <a:spcBef>
                <a:spcPts val="0"/>
              </a:spcBef>
              <a:spcAft>
                <a:spcPts val="0"/>
              </a:spcAft>
              <a:buSzPts val="1500"/>
              <a:buNone/>
              <a:defRPr/>
            </a:lvl2pPr>
            <a:lvl3pPr lvl="2" algn="l">
              <a:lnSpc>
                <a:spcPct val="100000"/>
              </a:lnSpc>
              <a:spcBef>
                <a:spcPts val="0"/>
              </a:spcBef>
              <a:spcAft>
                <a:spcPts val="0"/>
              </a:spcAft>
              <a:buSzPts val="1500"/>
              <a:buNone/>
              <a:defRPr/>
            </a:lvl3pPr>
            <a:lvl4pPr lvl="3" algn="l">
              <a:lnSpc>
                <a:spcPct val="100000"/>
              </a:lnSpc>
              <a:spcBef>
                <a:spcPts val="0"/>
              </a:spcBef>
              <a:spcAft>
                <a:spcPts val="0"/>
              </a:spcAft>
              <a:buSzPts val="1500"/>
              <a:buNone/>
              <a:defRPr/>
            </a:lvl4pPr>
            <a:lvl5pPr lvl="4" algn="l">
              <a:lnSpc>
                <a:spcPct val="100000"/>
              </a:lnSpc>
              <a:spcBef>
                <a:spcPts val="0"/>
              </a:spcBef>
              <a:spcAft>
                <a:spcPts val="0"/>
              </a:spcAft>
              <a:buSzPts val="1500"/>
              <a:buNone/>
              <a:defRPr/>
            </a:lvl5pPr>
            <a:lvl6pPr lvl="5" algn="l">
              <a:lnSpc>
                <a:spcPct val="100000"/>
              </a:lnSpc>
              <a:spcBef>
                <a:spcPts val="0"/>
              </a:spcBef>
              <a:spcAft>
                <a:spcPts val="0"/>
              </a:spcAft>
              <a:buSzPts val="1500"/>
              <a:buNone/>
              <a:defRPr/>
            </a:lvl6pPr>
            <a:lvl7pPr lvl="6" algn="l">
              <a:lnSpc>
                <a:spcPct val="100000"/>
              </a:lnSpc>
              <a:spcBef>
                <a:spcPts val="0"/>
              </a:spcBef>
              <a:spcAft>
                <a:spcPts val="0"/>
              </a:spcAft>
              <a:buSzPts val="1500"/>
              <a:buNone/>
              <a:defRPr/>
            </a:lvl7pPr>
            <a:lvl8pPr lvl="7" algn="l">
              <a:lnSpc>
                <a:spcPct val="100000"/>
              </a:lnSpc>
              <a:spcBef>
                <a:spcPts val="0"/>
              </a:spcBef>
              <a:spcAft>
                <a:spcPts val="0"/>
              </a:spcAft>
              <a:buSzPts val="1500"/>
              <a:buNone/>
              <a:defRPr/>
            </a:lvl8pPr>
            <a:lvl9pPr lvl="8" algn="l">
              <a:lnSpc>
                <a:spcPct val="100000"/>
              </a:lnSpc>
              <a:spcBef>
                <a:spcPts val="0"/>
              </a:spcBef>
              <a:spcAft>
                <a:spcPts val="0"/>
              </a:spcAft>
              <a:buSzPts val="1500"/>
              <a:buNone/>
              <a:defRPr/>
            </a:lvl9pPr>
          </a:lstStyle>
          <a:p/>
        </p:txBody>
      </p:sp>
      <p:sp>
        <p:nvSpPr>
          <p:cNvPr id="56" name="Google Shape;56;g10f6edec7b9_0_4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9250" lvl="0" marL="457200" algn="l">
              <a:lnSpc>
                <a:spcPct val="90000"/>
              </a:lnSpc>
              <a:spcBef>
                <a:spcPts val="1100"/>
              </a:spcBef>
              <a:spcAft>
                <a:spcPts val="0"/>
              </a:spcAft>
              <a:buClr>
                <a:schemeClr val="dk1"/>
              </a:buClr>
              <a:buSzPts val="1900"/>
              <a:buChar char="•"/>
              <a:defRPr/>
            </a:lvl1pPr>
            <a:lvl2pPr indent="-349250" lvl="1" marL="914400" algn="l">
              <a:lnSpc>
                <a:spcPct val="90000"/>
              </a:lnSpc>
              <a:spcBef>
                <a:spcPts val="500"/>
              </a:spcBef>
              <a:spcAft>
                <a:spcPts val="0"/>
              </a:spcAft>
              <a:buClr>
                <a:schemeClr val="dk1"/>
              </a:buClr>
              <a:buSzPts val="1900"/>
              <a:buChar char="•"/>
              <a:defRPr/>
            </a:lvl2pPr>
            <a:lvl3pPr indent="-349250" lvl="2" marL="1371600" algn="l">
              <a:lnSpc>
                <a:spcPct val="90000"/>
              </a:lnSpc>
              <a:spcBef>
                <a:spcPts val="500"/>
              </a:spcBef>
              <a:spcAft>
                <a:spcPts val="0"/>
              </a:spcAft>
              <a:buClr>
                <a:schemeClr val="dk1"/>
              </a:buClr>
              <a:buSzPts val="1900"/>
              <a:buChar char="•"/>
              <a:defRPr/>
            </a:lvl3pPr>
            <a:lvl4pPr indent="-349250" lvl="3" marL="1828800" algn="l">
              <a:lnSpc>
                <a:spcPct val="90000"/>
              </a:lnSpc>
              <a:spcBef>
                <a:spcPts val="500"/>
              </a:spcBef>
              <a:spcAft>
                <a:spcPts val="0"/>
              </a:spcAft>
              <a:buClr>
                <a:schemeClr val="dk1"/>
              </a:buClr>
              <a:buSzPts val="1900"/>
              <a:buChar char="•"/>
              <a:defRPr/>
            </a:lvl4pPr>
            <a:lvl5pPr indent="-349250" lvl="4" marL="2286000" algn="l">
              <a:lnSpc>
                <a:spcPct val="90000"/>
              </a:lnSpc>
              <a:spcBef>
                <a:spcPts val="500"/>
              </a:spcBef>
              <a:spcAft>
                <a:spcPts val="0"/>
              </a:spcAft>
              <a:buClr>
                <a:schemeClr val="dk1"/>
              </a:buClr>
              <a:buSzPts val="1900"/>
              <a:buChar char="•"/>
              <a:defRPr/>
            </a:lvl5pPr>
            <a:lvl6pPr indent="-349250" lvl="5" marL="2743200" algn="l">
              <a:lnSpc>
                <a:spcPct val="90000"/>
              </a:lnSpc>
              <a:spcBef>
                <a:spcPts val="500"/>
              </a:spcBef>
              <a:spcAft>
                <a:spcPts val="0"/>
              </a:spcAft>
              <a:buClr>
                <a:schemeClr val="dk1"/>
              </a:buClr>
              <a:buSzPts val="1900"/>
              <a:buChar char="•"/>
              <a:defRPr/>
            </a:lvl6pPr>
            <a:lvl7pPr indent="-349250" lvl="6" marL="3200400" algn="l">
              <a:lnSpc>
                <a:spcPct val="90000"/>
              </a:lnSpc>
              <a:spcBef>
                <a:spcPts val="500"/>
              </a:spcBef>
              <a:spcAft>
                <a:spcPts val="0"/>
              </a:spcAft>
              <a:buClr>
                <a:schemeClr val="dk1"/>
              </a:buClr>
              <a:buSzPts val="1900"/>
              <a:buChar char="•"/>
              <a:defRPr/>
            </a:lvl7pPr>
            <a:lvl8pPr indent="-349250" lvl="7" marL="3657600" algn="l">
              <a:lnSpc>
                <a:spcPct val="90000"/>
              </a:lnSpc>
              <a:spcBef>
                <a:spcPts val="500"/>
              </a:spcBef>
              <a:spcAft>
                <a:spcPts val="0"/>
              </a:spcAft>
              <a:buClr>
                <a:schemeClr val="dk1"/>
              </a:buClr>
              <a:buSzPts val="1900"/>
              <a:buChar char="•"/>
              <a:defRPr/>
            </a:lvl8pPr>
            <a:lvl9pPr indent="-349250" lvl="8" marL="4114800" algn="l">
              <a:lnSpc>
                <a:spcPct val="90000"/>
              </a:lnSpc>
              <a:spcBef>
                <a:spcPts val="500"/>
              </a:spcBef>
              <a:spcAft>
                <a:spcPts val="0"/>
              </a:spcAft>
              <a:buClr>
                <a:schemeClr val="dk1"/>
              </a:buClr>
              <a:buSzPts val="1900"/>
              <a:buChar char="•"/>
              <a:defRPr/>
            </a:lvl9pPr>
          </a:lstStyle>
          <a:p/>
        </p:txBody>
      </p:sp>
      <p:sp>
        <p:nvSpPr>
          <p:cNvPr id="57" name="Google Shape;57;g10f6edec7b9_0_4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9pPr>
          </a:lstStyle>
          <a:p/>
        </p:txBody>
      </p:sp>
      <p:sp>
        <p:nvSpPr>
          <p:cNvPr id="58" name="Google Shape;58;g10f6edec7b9_0_4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500"/>
              <a:buFont typeface="Arial"/>
              <a:buNone/>
              <a:defRPr b="0" i="0" sz="1500" u="none" cap="none" strike="noStrike">
                <a:solidFill>
                  <a:srgbClr val="000000"/>
                </a:solidFill>
                <a:latin typeface="Arial"/>
                <a:ea typeface="Arial"/>
                <a:cs typeface="Arial"/>
                <a:sym typeface="Arial"/>
              </a:defRPr>
            </a:lvl9pPr>
          </a:lstStyle>
          <a:p/>
        </p:txBody>
      </p:sp>
      <p:sp>
        <p:nvSpPr>
          <p:cNvPr id="59" name="Google Shape;59;g10f6edec7b9_0_4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bg>
      <p:bgPr>
        <a:blipFill>
          <a:blip r:embed="rId2">
            <a:alphaModFix/>
          </a:blip>
          <a:stretch>
            <a:fillRect/>
          </a:stretch>
        </a:blipFill>
      </p:bgPr>
    </p:bg>
    <p:spTree>
      <p:nvGrpSpPr>
        <p:cNvPr id="17" name="Shape 17"/>
        <p:cNvGrpSpPr/>
        <p:nvPr/>
      </p:nvGrpSpPr>
      <p:grpSpPr>
        <a:xfrm>
          <a:off x="0" y="0"/>
          <a:ext cx="0" cy="0"/>
          <a:chOff x="0" y="0"/>
          <a:chExt cx="0" cy="0"/>
        </a:xfrm>
      </p:grpSpPr>
      <p:sp>
        <p:nvSpPr>
          <p:cNvPr id="18" name="Google Shape;18;g10f6edec7b9_0_15"/>
          <p:cNvSpPr txBox="1"/>
          <p:nvPr>
            <p:ph type="title"/>
          </p:nvPr>
        </p:nvSpPr>
        <p:spPr>
          <a:xfrm>
            <a:off x="585800" y="593367"/>
            <a:ext cx="111909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700"/>
              <a:buFont typeface="Montserrat"/>
              <a:buNone/>
              <a:defRPr b="1">
                <a:latin typeface="Montserrat"/>
                <a:ea typeface="Montserrat"/>
                <a:cs typeface="Montserrat"/>
                <a:sym typeface="Montserrat"/>
              </a:defRPr>
            </a:lvl1pPr>
            <a:lvl2pPr lvl="1" algn="l">
              <a:lnSpc>
                <a:spcPct val="100000"/>
              </a:lnSpc>
              <a:spcBef>
                <a:spcPts val="0"/>
              </a:spcBef>
              <a:spcAft>
                <a:spcPts val="0"/>
              </a:spcAft>
              <a:buSzPts val="3700"/>
              <a:buFont typeface="Montserrat"/>
              <a:buNone/>
              <a:defRPr b="1">
                <a:latin typeface="Montserrat"/>
                <a:ea typeface="Montserrat"/>
                <a:cs typeface="Montserrat"/>
                <a:sym typeface="Montserrat"/>
              </a:defRPr>
            </a:lvl2pPr>
            <a:lvl3pPr lvl="2" algn="l">
              <a:lnSpc>
                <a:spcPct val="100000"/>
              </a:lnSpc>
              <a:spcBef>
                <a:spcPts val="0"/>
              </a:spcBef>
              <a:spcAft>
                <a:spcPts val="0"/>
              </a:spcAft>
              <a:buSzPts val="3700"/>
              <a:buFont typeface="Montserrat"/>
              <a:buNone/>
              <a:defRPr b="1">
                <a:latin typeface="Montserrat"/>
                <a:ea typeface="Montserrat"/>
                <a:cs typeface="Montserrat"/>
                <a:sym typeface="Montserrat"/>
              </a:defRPr>
            </a:lvl3pPr>
            <a:lvl4pPr lvl="3" algn="l">
              <a:lnSpc>
                <a:spcPct val="100000"/>
              </a:lnSpc>
              <a:spcBef>
                <a:spcPts val="0"/>
              </a:spcBef>
              <a:spcAft>
                <a:spcPts val="0"/>
              </a:spcAft>
              <a:buSzPts val="3700"/>
              <a:buFont typeface="Montserrat"/>
              <a:buNone/>
              <a:defRPr b="1">
                <a:latin typeface="Montserrat"/>
                <a:ea typeface="Montserrat"/>
                <a:cs typeface="Montserrat"/>
                <a:sym typeface="Montserrat"/>
              </a:defRPr>
            </a:lvl4pPr>
            <a:lvl5pPr lvl="4" algn="l">
              <a:lnSpc>
                <a:spcPct val="100000"/>
              </a:lnSpc>
              <a:spcBef>
                <a:spcPts val="0"/>
              </a:spcBef>
              <a:spcAft>
                <a:spcPts val="0"/>
              </a:spcAft>
              <a:buSzPts val="3700"/>
              <a:buFont typeface="Montserrat"/>
              <a:buNone/>
              <a:defRPr b="1">
                <a:latin typeface="Montserrat"/>
                <a:ea typeface="Montserrat"/>
                <a:cs typeface="Montserrat"/>
                <a:sym typeface="Montserrat"/>
              </a:defRPr>
            </a:lvl5pPr>
            <a:lvl6pPr lvl="5" algn="l">
              <a:lnSpc>
                <a:spcPct val="100000"/>
              </a:lnSpc>
              <a:spcBef>
                <a:spcPts val="0"/>
              </a:spcBef>
              <a:spcAft>
                <a:spcPts val="0"/>
              </a:spcAft>
              <a:buSzPts val="3700"/>
              <a:buFont typeface="Montserrat"/>
              <a:buNone/>
              <a:defRPr b="1">
                <a:latin typeface="Montserrat"/>
                <a:ea typeface="Montserrat"/>
                <a:cs typeface="Montserrat"/>
                <a:sym typeface="Montserrat"/>
              </a:defRPr>
            </a:lvl6pPr>
            <a:lvl7pPr lvl="6" algn="l">
              <a:lnSpc>
                <a:spcPct val="100000"/>
              </a:lnSpc>
              <a:spcBef>
                <a:spcPts val="0"/>
              </a:spcBef>
              <a:spcAft>
                <a:spcPts val="0"/>
              </a:spcAft>
              <a:buSzPts val="3700"/>
              <a:buFont typeface="Montserrat"/>
              <a:buNone/>
              <a:defRPr b="1">
                <a:latin typeface="Montserrat"/>
                <a:ea typeface="Montserrat"/>
                <a:cs typeface="Montserrat"/>
                <a:sym typeface="Montserrat"/>
              </a:defRPr>
            </a:lvl7pPr>
            <a:lvl8pPr lvl="7" algn="l">
              <a:lnSpc>
                <a:spcPct val="100000"/>
              </a:lnSpc>
              <a:spcBef>
                <a:spcPts val="0"/>
              </a:spcBef>
              <a:spcAft>
                <a:spcPts val="0"/>
              </a:spcAft>
              <a:buSzPts val="3700"/>
              <a:buFont typeface="Montserrat"/>
              <a:buNone/>
              <a:defRPr b="1">
                <a:latin typeface="Montserrat"/>
                <a:ea typeface="Montserrat"/>
                <a:cs typeface="Montserrat"/>
                <a:sym typeface="Montserrat"/>
              </a:defRPr>
            </a:lvl8pPr>
            <a:lvl9pPr lvl="8" algn="l">
              <a:lnSpc>
                <a:spcPct val="100000"/>
              </a:lnSpc>
              <a:spcBef>
                <a:spcPts val="0"/>
              </a:spcBef>
              <a:spcAft>
                <a:spcPts val="0"/>
              </a:spcAft>
              <a:buSzPts val="3700"/>
              <a:buFont typeface="Montserrat"/>
              <a:buNone/>
              <a:defRPr b="1">
                <a:latin typeface="Montserrat"/>
                <a:ea typeface="Montserrat"/>
                <a:cs typeface="Montserrat"/>
                <a:sym typeface="Montserrat"/>
              </a:defRPr>
            </a:lvl9pPr>
          </a:lstStyle>
          <a:p/>
        </p:txBody>
      </p:sp>
      <p:sp>
        <p:nvSpPr>
          <p:cNvPr id="19" name="Google Shape;19;g10f6edec7b9_0_15"/>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Clr>
                <a:schemeClr val="dk1"/>
              </a:buClr>
              <a:buSzPts val="1900"/>
              <a:buFont typeface="Montserrat"/>
              <a:buChar char="●"/>
              <a:defRPr sz="1900">
                <a:solidFill>
                  <a:schemeClr val="dk1"/>
                </a:solidFill>
                <a:latin typeface="Montserrat"/>
                <a:ea typeface="Montserrat"/>
                <a:cs typeface="Montserrat"/>
                <a:sym typeface="Montserrat"/>
              </a:defRPr>
            </a:lvl1pPr>
            <a:lvl2pPr indent="-349250" lvl="1" marL="9144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2pPr>
            <a:lvl3pPr indent="-349250" lvl="2" marL="13716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3pPr>
            <a:lvl4pPr indent="-349250" lvl="3" marL="18288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4pPr>
            <a:lvl5pPr indent="-349250" lvl="4" marL="22860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5pPr>
            <a:lvl6pPr indent="-349250" lvl="5" marL="27432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6pPr>
            <a:lvl7pPr indent="-349250" lvl="6" marL="32004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7pPr>
            <a:lvl8pPr indent="-349250" lvl="7" marL="36576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8pPr>
            <a:lvl9pPr indent="-349250" lvl="8" marL="41148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9pPr>
          </a:lstStyle>
          <a:p/>
        </p:txBody>
      </p:sp>
      <p:sp>
        <p:nvSpPr>
          <p:cNvPr id="20" name="Google Shape;20;g10f6edec7b9_0_15"/>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21" name="Shape 21"/>
        <p:cNvGrpSpPr/>
        <p:nvPr/>
      </p:nvGrpSpPr>
      <p:grpSpPr>
        <a:xfrm>
          <a:off x="0" y="0"/>
          <a:ext cx="0" cy="0"/>
          <a:chOff x="0" y="0"/>
          <a:chExt cx="0" cy="0"/>
        </a:xfrm>
      </p:grpSpPr>
      <p:sp>
        <p:nvSpPr>
          <p:cNvPr id="22" name="Google Shape;22;g10f6edec7b9_0_8"/>
          <p:cNvSpPr txBox="1"/>
          <p:nvPr>
            <p:ph type="title"/>
          </p:nvPr>
        </p:nvSpPr>
        <p:spPr>
          <a:xfrm>
            <a:off x="933600" y="2867800"/>
            <a:ext cx="10324800" cy="11223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SzPts val="5500"/>
              <a:buFont typeface="Montserrat"/>
              <a:buNone/>
              <a:defRPr b="1" sz="5500">
                <a:latin typeface="Montserrat"/>
                <a:ea typeface="Montserrat"/>
                <a:cs typeface="Montserrat"/>
                <a:sym typeface="Montserrat"/>
              </a:defRPr>
            </a:lvl1pPr>
            <a:lvl2pPr lvl="1" algn="ctr">
              <a:lnSpc>
                <a:spcPct val="100000"/>
              </a:lnSpc>
              <a:spcBef>
                <a:spcPts val="0"/>
              </a:spcBef>
              <a:spcAft>
                <a:spcPts val="0"/>
              </a:spcAft>
              <a:buClr>
                <a:schemeClr val="lt1"/>
              </a:buClr>
              <a:buSzPts val="5500"/>
              <a:buFont typeface="Montserrat"/>
              <a:buNone/>
              <a:defRPr b="1" sz="5500">
                <a:solidFill>
                  <a:schemeClr val="lt1"/>
                </a:solidFill>
                <a:latin typeface="Montserrat"/>
                <a:ea typeface="Montserrat"/>
                <a:cs typeface="Montserrat"/>
                <a:sym typeface="Montserrat"/>
              </a:defRPr>
            </a:lvl2pPr>
            <a:lvl3pPr lvl="2" algn="ctr">
              <a:lnSpc>
                <a:spcPct val="100000"/>
              </a:lnSpc>
              <a:spcBef>
                <a:spcPts val="0"/>
              </a:spcBef>
              <a:spcAft>
                <a:spcPts val="0"/>
              </a:spcAft>
              <a:buClr>
                <a:schemeClr val="lt1"/>
              </a:buClr>
              <a:buSzPts val="5500"/>
              <a:buFont typeface="Montserrat"/>
              <a:buNone/>
              <a:defRPr b="1" sz="5500">
                <a:solidFill>
                  <a:schemeClr val="lt1"/>
                </a:solidFill>
                <a:latin typeface="Montserrat"/>
                <a:ea typeface="Montserrat"/>
                <a:cs typeface="Montserrat"/>
                <a:sym typeface="Montserrat"/>
              </a:defRPr>
            </a:lvl3pPr>
            <a:lvl4pPr lvl="3" algn="ctr">
              <a:lnSpc>
                <a:spcPct val="100000"/>
              </a:lnSpc>
              <a:spcBef>
                <a:spcPts val="0"/>
              </a:spcBef>
              <a:spcAft>
                <a:spcPts val="0"/>
              </a:spcAft>
              <a:buClr>
                <a:schemeClr val="lt1"/>
              </a:buClr>
              <a:buSzPts val="5500"/>
              <a:buFont typeface="Montserrat"/>
              <a:buNone/>
              <a:defRPr b="1" sz="5500">
                <a:solidFill>
                  <a:schemeClr val="lt1"/>
                </a:solidFill>
                <a:latin typeface="Montserrat"/>
                <a:ea typeface="Montserrat"/>
                <a:cs typeface="Montserrat"/>
                <a:sym typeface="Montserrat"/>
              </a:defRPr>
            </a:lvl4pPr>
            <a:lvl5pPr lvl="4" algn="ctr">
              <a:lnSpc>
                <a:spcPct val="100000"/>
              </a:lnSpc>
              <a:spcBef>
                <a:spcPts val="0"/>
              </a:spcBef>
              <a:spcAft>
                <a:spcPts val="0"/>
              </a:spcAft>
              <a:buClr>
                <a:schemeClr val="lt1"/>
              </a:buClr>
              <a:buSzPts val="5500"/>
              <a:buFont typeface="Montserrat"/>
              <a:buNone/>
              <a:defRPr b="1" sz="5500">
                <a:solidFill>
                  <a:schemeClr val="lt1"/>
                </a:solidFill>
                <a:latin typeface="Montserrat"/>
                <a:ea typeface="Montserrat"/>
                <a:cs typeface="Montserrat"/>
                <a:sym typeface="Montserrat"/>
              </a:defRPr>
            </a:lvl5pPr>
            <a:lvl6pPr lvl="5" algn="ctr">
              <a:lnSpc>
                <a:spcPct val="100000"/>
              </a:lnSpc>
              <a:spcBef>
                <a:spcPts val="0"/>
              </a:spcBef>
              <a:spcAft>
                <a:spcPts val="0"/>
              </a:spcAft>
              <a:buClr>
                <a:schemeClr val="lt1"/>
              </a:buClr>
              <a:buSzPts val="5500"/>
              <a:buFont typeface="Montserrat"/>
              <a:buNone/>
              <a:defRPr b="1" sz="5500">
                <a:solidFill>
                  <a:schemeClr val="lt1"/>
                </a:solidFill>
                <a:latin typeface="Montserrat"/>
                <a:ea typeface="Montserrat"/>
                <a:cs typeface="Montserrat"/>
                <a:sym typeface="Montserrat"/>
              </a:defRPr>
            </a:lvl6pPr>
            <a:lvl7pPr lvl="6" algn="ctr">
              <a:lnSpc>
                <a:spcPct val="100000"/>
              </a:lnSpc>
              <a:spcBef>
                <a:spcPts val="0"/>
              </a:spcBef>
              <a:spcAft>
                <a:spcPts val="0"/>
              </a:spcAft>
              <a:buClr>
                <a:schemeClr val="lt1"/>
              </a:buClr>
              <a:buSzPts val="5500"/>
              <a:buFont typeface="Montserrat"/>
              <a:buNone/>
              <a:defRPr b="1" sz="5500">
                <a:solidFill>
                  <a:schemeClr val="lt1"/>
                </a:solidFill>
                <a:latin typeface="Montserrat"/>
                <a:ea typeface="Montserrat"/>
                <a:cs typeface="Montserrat"/>
                <a:sym typeface="Montserrat"/>
              </a:defRPr>
            </a:lvl7pPr>
            <a:lvl8pPr lvl="7" algn="ctr">
              <a:lnSpc>
                <a:spcPct val="100000"/>
              </a:lnSpc>
              <a:spcBef>
                <a:spcPts val="0"/>
              </a:spcBef>
              <a:spcAft>
                <a:spcPts val="0"/>
              </a:spcAft>
              <a:buClr>
                <a:schemeClr val="lt1"/>
              </a:buClr>
              <a:buSzPts val="5500"/>
              <a:buFont typeface="Montserrat"/>
              <a:buNone/>
              <a:defRPr b="1" sz="5500">
                <a:solidFill>
                  <a:schemeClr val="lt1"/>
                </a:solidFill>
                <a:latin typeface="Montserrat"/>
                <a:ea typeface="Montserrat"/>
                <a:cs typeface="Montserrat"/>
                <a:sym typeface="Montserrat"/>
              </a:defRPr>
            </a:lvl8pPr>
            <a:lvl9pPr lvl="8" algn="ctr">
              <a:lnSpc>
                <a:spcPct val="100000"/>
              </a:lnSpc>
              <a:spcBef>
                <a:spcPts val="0"/>
              </a:spcBef>
              <a:spcAft>
                <a:spcPts val="0"/>
              </a:spcAft>
              <a:buClr>
                <a:schemeClr val="lt1"/>
              </a:buClr>
              <a:buSzPts val="5500"/>
              <a:buFont typeface="Montserrat"/>
              <a:buNone/>
              <a:defRPr b="1" sz="5500">
                <a:solidFill>
                  <a:schemeClr val="lt1"/>
                </a:solidFill>
                <a:latin typeface="Montserrat"/>
                <a:ea typeface="Montserrat"/>
                <a:cs typeface="Montserrat"/>
                <a:sym typeface="Montserrat"/>
              </a:defRPr>
            </a:lvl9pPr>
          </a:lstStyle>
          <a:p/>
        </p:txBody>
      </p:sp>
      <p:sp>
        <p:nvSpPr>
          <p:cNvPr id="23" name="Google Shape;23;g10f6edec7b9_0_8"/>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g10f6edec7b9_0_11"/>
          <p:cNvSpPr txBox="1"/>
          <p:nvPr>
            <p:ph type="title"/>
          </p:nvPr>
        </p:nvSpPr>
        <p:spPr>
          <a:xfrm>
            <a:off x="585800" y="593367"/>
            <a:ext cx="111909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SzPts val="3700"/>
              <a:buFont typeface="Montserrat"/>
              <a:buNone/>
              <a:defRPr b="1">
                <a:latin typeface="Montserrat"/>
                <a:ea typeface="Montserrat"/>
                <a:cs typeface="Montserrat"/>
                <a:sym typeface="Montserrat"/>
              </a:defRPr>
            </a:lvl1pPr>
            <a:lvl2pPr lvl="1" algn="l">
              <a:lnSpc>
                <a:spcPct val="100000"/>
              </a:lnSpc>
              <a:spcBef>
                <a:spcPts val="0"/>
              </a:spcBef>
              <a:spcAft>
                <a:spcPts val="0"/>
              </a:spcAft>
              <a:buSzPts val="3700"/>
              <a:buFont typeface="Montserrat"/>
              <a:buNone/>
              <a:defRPr b="1">
                <a:latin typeface="Montserrat"/>
                <a:ea typeface="Montserrat"/>
                <a:cs typeface="Montserrat"/>
                <a:sym typeface="Montserrat"/>
              </a:defRPr>
            </a:lvl2pPr>
            <a:lvl3pPr lvl="2" algn="l">
              <a:lnSpc>
                <a:spcPct val="100000"/>
              </a:lnSpc>
              <a:spcBef>
                <a:spcPts val="0"/>
              </a:spcBef>
              <a:spcAft>
                <a:spcPts val="0"/>
              </a:spcAft>
              <a:buSzPts val="3700"/>
              <a:buFont typeface="Montserrat"/>
              <a:buNone/>
              <a:defRPr b="1">
                <a:latin typeface="Montserrat"/>
                <a:ea typeface="Montserrat"/>
                <a:cs typeface="Montserrat"/>
                <a:sym typeface="Montserrat"/>
              </a:defRPr>
            </a:lvl3pPr>
            <a:lvl4pPr lvl="3" algn="l">
              <a:lnSpc>
                <a:spcPct val="100000"/>
              </a:lnSpc>
              <a:spcBef>
                <a:spcPts val="0"/>
              </a:spcBef>
              <a:spcAft>
                <a:spcPts val="0"/>
              </a:spcAft>
              <a:buSzPts val="3700"/>
              <a:buFont typeface="Montserrat"/>
              <a:buNone/>
              <a:defRPr b="1">
                <a:latin typeface="Montserrat"/>
                <a:ea typeface="Montserrat"/>
                <a:cs typeface="Montserrat"/>
                <a:sym typeface="Montserrat"/>
              </a:defRPr>
            </a:lvl4pPr>
            <a:lvl5pPr lvl="4" algn="l">
              <a:lnSpc>
                <a:spcPct val="100000"/>
              </a:lnSpc>
              <a:spcBef>
                <a:spcPts val="0"/>
              </a:spcBef>
              <a:spcAft>
                <a:spcPts val="0"/>
              </a:spcAft>
              <a:buSzPts val="3700"/>
              <a:buFont typeface="Montserrat"/>
              <a:buNone/>
              <a:defRPr b="1">
                <a:latin typeface="Montserrat"/>
                <a:ea typeface="Montserrat"/>
                <a:cs typeface="Montserrat"/>
                <a:sym typeface="Montserrat"/>
              </a:defRPr>
            </a:lvl5pPr>
            <a:lvl6pPr lvl="5" algn="l">
              <a:lnSpc>
                <a:spcPct val="100000"/>
              </a:lnSpc>
              <a:spcBef>
                <a:spcPts val="0"/>
              </a:spcBef>
              <a:spcAft>
                <a:spcPts val="0"/>
              </a:spcAft>
              <a:buSzPts val="3700"/>
              <a:buFont typeface="Montserrat"/>
              <a:buNone/>
              <a:defRPr b="1">
                <a:latin typeface="Montserrat"/>
                <a:ea typeface="Montserrat"/>
                <a:cs typeface="Montserrat"/>
                <a:sym typeface="Montserrat"/>
              </a:defRPr>
            </a:lvl6pPr>
            <a:lvl7pPr lvl="6" algn="l">
              <a:lnSpc>
                <a:spcPct val="100000"/>
              </a:lnSpc>
              <a:spcBef>
                <a:spcPts val="0"/>
              </a:spcBef>
              <a:spcAft>
                <a:spcPts val="0"/>
              </a:spcAft>
              <a:buSzPts val="3700"/>
              <a:buFont typeface="Montserrat"/>
              <a:buNone/>
              <a:defRPr b="1">
                <a:latin typeface="Montserrat"/>
                <a:ea typeface="Montserrat"/>
                <a:cs typeface="Montserrat"/>
                <a:sym typeface="Montserrat"/>
              </a:defRPr>
            </a:lvl7pPr>
            <a:lvl8pPr lvl="7" algn="l">
              <a:lnSpc>
                <a:spcPct val="100000"/>
              </a:lnSpc>
              <a:spcBef>
                <a:spcPts val="0"/>
              </a:spcBef>
              <a:spcAft>
                <a:spcPts val="0"/>
              </a:spcAft>
              <a:buSzPts val="3700"/>
              <a:buFont typeface="Montserrat"/>
              <a:buNone/>
              <a:defRPr b="1">
                <a:latin typeface="Montserrat"/>
                <a:ea typeface="Montserrat"/>
                <a:cs typeface="Montserrat"/>
                <a:sym typeface="Montserrat"/>
              </a:defRPr>
            </a:lvl8pPr>
            <a:lvl9pPr lvl="8" algn="l">
              <a:lnSpc>
                <a:spcPct val="100000"/>
              </a:lnSpc>
              <a:spcBef>
                <a:spcPts val="0"/>
              </a:spcBef>
              <a:spcAft>
                <a:spcPts val="0"/>
              </a:spcAft>
              <a:buSzPts val="3700"/>
              <a:buFont typeface="Montserrat"/>
              <a:buNone/>
              <a:defRPr b="1">
                <a:latin typeface="Montserrat"/>
                <a:ea typeface="Montserrat"/>
                <a:cs typeface="Montserrat"/>
                <a:sym typeface="Montserrat"/>
              </a:defRPr>
            </a:lvl9pPr>
          </a:lstStyle>
          <a:p/>
        </p:txBody>
      </p:sp>
      <p:sp>
        <p:nvSpPr>
          <p:cNvPr id="26" name="Google Shape;26;g10f6edec7b9_0_1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Clr>
                <a:schemeClr val="dk1"/>
              </a:buClr>
              <a:buSzPts val="1900"/>
              <a:buFont typeface="Montserrat"/>
              <a:buChar char="●"/>
              <a:defRPr sz="1900">
                <a:solidFill>
                  <a:schemeClr val="dk1"/>
                </a:solidFill>
                <a:latin typeface="Montserrat"/>
                <a:ea typeface="Montserrat"/>
                <a:cs typeface="Montserrat"/>
                <a:sym typeface="Montserrat"/>
              </a:defRPr>
            </a:lvl1pPr>
            <a:lvl2pPr indent="-349250" lvl="1" marL="9144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2pPr>
            <a:lvl3pPr indent="-349250" lvl="2" marL="13716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3pPr>
            <a:lvl4pPr indent="-349250" lvl="3" marL="18288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4pPr>
            <a:lvl5pPr indent="-349250" lvl="4" marL="22860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5pPr>
            <a:lvl6pPr indent="-349250" lvl="5" marL="27432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6pPr>
            <a:lvl7pPr indent="-349250" lvl="6" marL="32004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7pPr>
            <a:lvl8pPr indent="-349250" lvl="7" marL="36576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8pPr>
            <a:lvl9pPr indent="-349250" lvl="8" marL="4114800" algn="l">
              <a:lnSpc>
                <a:spcPct val="115000"/>
              </a:lnSpc>
              <a:spcBef>
                <a:spcPts val="0"/>
              </a:spcBef>
              <a:spcAft>
                <a:spcPts val="0"/>
              </a:spcAft>
              <a:buClr>
                <a:schemeClr val="dk1"/>
              </a:buClr>
              <a:buSzPts val="1900"/>
              <a:buFont typeface="Montserrat"/>
              <a:buChar char="■"/>
              <a:defRPr>
                <a:solidFill>
                  <a:schemeClr val="dk1"/>
                </a:solidFill>
                <a:latin typeface="Montserrat"/>
                <a:ea typeface="Montserrat"/>
                <a:cs typeface="Montserrat"/>
                <a:sym typeface="Montserrat"/>
              </a:defRPr>
            </a:lvl9pPr>
          </a:lstStyle>
          <a:p/>
        </p:txBody>
      </p:sp>
      <p:sp>
        <p:nvSpPr>
          <p:cNvPr id="27" name="Google Shape;27;g10f6edec7b9_0_11"/>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28" name="Shape 28"/>
        <p:cNvGrpSpPr/>
        <p:nvPr/>
      </p:nvGrpSpPr>
      <p:grpSpPr>
        <a:xfrm>
          <a:off x="0" y="0"/>
          <a:ext cx="0" cy="0"/>
          <a:chOff x="0" y="0"/>
          <a:chExt cx="0" cy="0"/>
        </a:xfrm>
      </p:grpSpPr>
      <p:sp>
        <p:nvSpPr>
          <p:cNvPr id="29" name="Google Shape;29;g10f6edec7b9_0_19"/>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lgn="l">
              <a:lnSpc>
                <a:spcPct val="100000"/>
              </a:lnSpc>
              <a:spcBef>
                <a:spcPts val="0"/>
              </a:spcBef>
              <a:spcAft>
                <a:spcPts val="0"/>
              </a:spcAft>
              <a:buClr>
                <a:schemeClr val="lt1"/>
              </a:buClr>
              <a:buSzPts val="3700"/>
              <a:buNone/>
              <a:defRPr>
                <a:solidFill>
                  <a:schemeClr val="lt1"/>
                </a:solidFill>
              </a:defRPr>
            </a:lvl1pPr>
            <a:lvl2pPr lvl="1" algn="l">
              <a:lnSpc>
                <a:spcPct val="100000"/>
              </a:lnSpc>
              <a:spcBef>
                <a:spcPts val="0"/>
              </a:spcBef>
              <a:spcAft>
                <a:spcPts val="0"/>
              </a:spcAft>
              <a:buClr>
                <a:schemeClr val="lt1"/>
              </a:buClr>
              <a:buSzPts val="3700"/>
              <a:buNone/>
              <a:defRPr>
                <a:solidFill>
                  <a:schemeClr val="lt1"/>
                </a:solidFill>
              </a:defRPr>
            </a:lvl2pPr>
            <a:lvl3pPr lvl="2" algn="l">
              <a:lnSpc>
                <a:spcPct val="100000"/>
              </a:lnSpc>
              <a:spcBef>
                <a:spcPts val="0"/>
              </a:spcBef>
              <a:spcAft>
                <a:spcPts val="0"/>
              </a:spcAft>
              <a:buClr>
                <a:schemeClr val="lt1"/>
              </a:buClr>
              <a:buSzPts val="3700"/>
              <a:buNone/>
              <a:defRPr>
                <a:solidFill>
                  <a:schemeClr val="lt1"/>
                </a:solidFill>
              </a:defRPr>
            </a:lvl3pPr>
            <a:lvl4pPr lvl="3" algn="l">
              <a:lnSpc>
                <a:spcPct val="100000"/>
              </a:lnSpc>
              <a:spcBef>
                <a:spcPts val="0"/>
              </a:spcBef>
              <a:spcAft>
                <a:spcPts val="0"/>
              </a:spcAft>
              <a:buClr>
                <a:schemeClr val="lt1"/>
              </a:buClr>
              <a:buSzPts val="3700"/>
              <a:buNone/>
              <a:defRPr>
                <a:solidFill>
                  <a:schemeClr val="lt1"/>
                </a:solidFill>
              </a:defRPr>
            </a:lvl4pPr>
            <a:lvl5pPr lvl="4" algn="l">
              <a:lnSpc>
                <a:spcPct val="100000"/>
              </a:lnSpc>
              <a:spcBef>
                <a:spcPts val="0"/>
              </a:spcBef>
              <a:spcAft>
                <a:spcPts val="0"/>
              </a:spcAft>
              <a:buClr>
                <a:schemeClr val="lt1"/>
              </a:buClr>
              <a:buSzPts val="3700"/>
              <a:buNone/>
              <a:defRPr>
                <a:solidFill>
                  <a:schemeClr val="lt1"/>
                </a:solidFill>
              </a:defRPr>
            </a:lvl5pPr>
            <a:lvl6pPr lvl="5" algn="l">
              <a:lnSpc>
                <a:spcPct val="100000"/>
              </a:lnSpc>
              <a:spcBef>
                <a:spcPts val="0"/>
              </a:spcBef>
              <a:spcAft>
                <a:spcPts val="0"/>
              </a:spcAft>
              <a:buClr>
                <a:schemeClr val="lt1"/>
              </a:buClr>
              <a:buSzPts val="3700"/>
              <a:buNone/>
              <a:defRPr>
                <a:solidFill>
                  <a:schemeClr val="lt1"/>
                </a:solidFill>
              </a:defRPr>
            </a:lvl6pPr>
            <a:lvl7pPr lvl="6" algn="l">
              <a:lnSpc>
                <a:spcPct val="100000"/>
              </a:lnSpc>
              <a:spcBef>
                <a:spcPts val="0"/>
              </a:spcBef>
              <a:spcAft>
                <a:spcPts val="0"/>
              </a:spcAft>
              <a:buClr>
                <a:schemeClr val="lt1"/>
              </a:buClr>
              <a:buSzPts val="3700"/>
              <a:buNone/>
              <a:defRPr>
                <a:solidFill>
                  <a:schemeClr val="lt1"/>
                </a:solidFill>
              </a:defRPr>
            </a:lvl7pPr>
            <a:lvl8pPr lvl="7" algn="l">
              <a:lnSpc>
                <a:spcPct val="100000"/>
              </a:lnSpc>
              <a:spcBef>
                <a:spcPts val="0"/>
              </a:spcBef>
              <a:spcAft>
                <a:spcPts val="0"/>
              </a:spcAft>
              <a:buClr>
                <a:schemeClr val="lt1"/>
              </a:buClr>
              <a:buSzPts val="3700"/>
              <a:buNone/>
              <a:defRPr>
                <a:solidFill>
                  <a:schemeClr val="lt1"/>
                </a:solidFill>
              </a:defRPr>
            </a:lvl8pPr>
            <a:lvl9pPr lvl="8" algn="l">
              <a:lnSpc>
                <a:spcPct val="100000"/>
              </a:lnSpc>
              <a:spcBef>
                <a:spcPts val="0"/>
              </a:spcBef>
              <a:spcAft>
                <a:spcPts val="0"/>
              </a:spcAft>
              <a:buClr>
                <a:schemeClr val="lt1"/>
              </a:buClr>
              <a:buSzPts val="3700"/>
              <a:buNone/>
              <a:defRPr>
                <a:solidFill>
                  <a:schemeClr val="lt1"/>
                </a:solidFill>
              </a:defRPr>
            </a:lvl9pPr>
          </a:lstStyle>
          <a:p/>
        </p:txBody>
      </p:sp>
      <p:sp>
        <p:nvSpPr>
          <p:cNvPr id="30" name="Google Shape;30;g10f6edec7b9_0_19"/>
          <p:cNvSpPr txBox="1"/>
          <p:nvPr>
            <p:ph idx="1" type="body"/>
          </p:nvPr>
        </p:nvSpPr>
        <p:spPr>
          <a:xfrm>
            <a:off x="415600" y="2689900"/>
            <a:ext cx="5333100" cy="34020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1" name="Google Shape;31;g10f6edec7b9_0_19"/>
          <p:cNvSpPr txBox="1"/>
          <p:nvPr>
            <p:ph idx="2" type="body"/>
          </p:nvPr>
        </p:nvSpPr>
        <p:spPr>
          <a:xfrm>
            <a:off x="6443200" y="2883767"/>
            <a:ext cx="5333100" cy="3207900"/>
          </a:xfrm>
          <a:prstGeom prst="rect">
            <a:avLst/>
          </a:prstGeom>
          <a:noFill/>
          <a:ln>
            <a:noFill/>
          </a:ln>
        </p:spPr>
        <p:txBody>
          <a:bodyPr anchorCtr="0" anchor="t" bIns="121900" lIns="121900" spcFirstLastPara="1" rIns="121900" wrap="square" tIns="121900">
            <a:normAutofit/>
          </a:bodyPr>
          <a:lstStyle>
            <a:lvl1pPr indent="-349250" lvl="0" marL="457200" algn="l">
              <a:lnSpc>
                <a:spcPct val="115000"/>
              </a:lnSpc>
              <a:spcBef>
                <a:spcPts val="0"/>
              </a:spcBef>
              <a:spcAft>
                <a:spcPts val="0"/>
              </a:spcAft>
              <a:buSzPts val="1900"/>
              <a:buChar char="●"/>
              <a:defRPr sz="19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2" name="Google Shape;32;g10f6edec7b9_0_1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33" name="Shape 3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sp>
        <p:nvSpPr>
          <p:cNvPr id="35" name="Google Shape;35;g10f6edec7b9_0_25"/>
          <p:cNvSpPr txBox="1"/>
          <p:nvPr>
            <p:ph type="title"/>
          </p:nvPr>
        </p:nvSpPr>
        <p:spPr>
          <a:xfrm>
            <a:off x="415600" y="740800"/>
            <a:ext cx="3744000" cy="1007700"/>
          </a:xfrm>
          <a:prstGeom prst="rect">
            <a:avLst/>
          </a:prstGeom>
          <a:noFill/>
          <a:ln>
            <a:noFill/>
          </a:ln>
        </p:spPr>
        <p:txBody>
          <a:bodyPr anchorCtr="0" anchor="b" bIns="121900" lIns="121900" spcFirstLastPara="1" rIns="121900" wrap="square" tIns="121900">
            <a:normAutofit/>
          </a:bodyPr>
          <a:lstStyle>
            <a:lvl1pPr lvl="0" algn="l">
              <a:lnSpc>
                <a:spcPct val="100000"/>
              </a:lnSpc>
              <a:spcBef>
                <a:spcPts val="0"/>
              </a:spcBef>
              <a:spcAft>
                <a:spcPts val="0"/>
              </a:spcAft>
              <a:buSzPts val="3200"/>
              <a:buNone/>
              <a:defRPr sz="3200"/>
            </a:lvl1pPr>
            <a:lvl2pPr lvl="1" algn="l">
              <a:lnSpc>
                <a:spcPct val="100000"/>
              </a:lnSpc>
              <a:spcBef>
                <a:spcPts val="0"/>
              </a:spcBef>
              <a:spcAft>
                <a:spcPts val="0"/>
              </a:spcAft>
              <a:buSzPts val="3200"/>
              <a:buNone/>
              <a:defRPr sz="3200"/>
            </a:lvl2pPr>
            <a:lvl3pPr lvl="2" algn="l">
              <a:lnSpc>
                <a:spcPct val="100000"/>
              </a:lnSpc>
              <a:spcBef>
                <a:spcPts val="0"/>
              </a:spcBef>
              <a:spcAft>
                <a:spcPts val="0"/>
              </a:spcAft>
              <a:buSzPts val="3200"/>
              <a:buNone/>
              <a:defRPr sz="3200"/>
            </a:lvl3pPr>
            <a:lvl4pPr lvl="3" algn="l">
              <a:lnSpc>
                <a:spcPct val="100000"/>
              </a:lnSpc>
              <a:spcBef>
                <a:spcPts val="0"/>
              </a:spcBef>
              <a:spcAft>
                <a:spcPts val="0"/>
              </a:spcAft>
              <a:buSzPts val="3200"/>
              <a:buNone/>
              <a:defRPr sz="3200"/>
            </a:lvl4pPr>
            <a:lvl5pPr lvl="4" algn="l">
              <a:lnSpc>
                <a:spcPct val="100000"/>
              </a:lnSpc>
              <a:spcBef>
                <a:spcPts val="0"/>
              </a:spcBef>
              <a:spcAft>
                <a:spcPts val="0"/>
              </a:spcAft>
              <a:buSzPts val="3200"/>
              <a:buNone/>
              <a:defRPr sz="3200"/>
            </a:lvl5pPr>
            <a:lvl6pPr lvl="5" algn="l">
              <a:lnSpc>
                <a:spcPct val="100000"/>
              </a:lnSpc>
              <a:spcBef>
                <a:spcPts val="0"/>
              </a:spcBef>
              <a:spcAft>
                <a:spcPts val="0"/>
              </a:spcAft>
              <a:buSzPts val="3200"/>
              <a:buNone/>
              <a:defRPr sz="3200"/>
            </a:lvl6pPr>
            <a:lvl7pPr lvl="6" algn="l">
              <a:lnSpc>
                <a:spcPct val="100000"/>
              </a:lnSpc>
              <a:spcBef>
                <a:spcPts val="0"/>
              </a:spcBef>
              <a:spcAft>
                <a:spcPts val="0"/>
              </a:spcAft>
              <a:buSzPts val="3200"/>
              <a:buNone/>
              <a:defRPr sz="3200"/>
            </a:lvl7pPr>
            <a:lvl8pPr lvl="7" algn="l">
              <a:lnSpc>
                <a:spcPct val="100000"/>
              </a:lnSpc>
              <a:spcBef>
                <a:spcPts val="0"/>
              </a:spcBef>
              <a:spcAft>
                <a:spcPts val="0"/>
              </a:spcAft>
              <a:buSzPts val="3200"/>
              <a:buNone/>
              <a:defRPr sz="3200"/>
            </a:lvl8pPr>
            <a:lvl9pPr lvl="8" algn="l">
              <a:lnSpc>
                <a:spcPct val="100000"/>
              </a:lnSpc>
              <a:spcBef>
                <a:spcPts val="0"/>
              </a:spcBef>
              <a:spcAft>
                <a:spcPts val="0"/>
              </a:spcAft>
              <a:buSzPts val="3200"/>
              <a:buNone/>
              <a:defRPr sz="3200"/>
            </a:lvl9pPr>
          </a:lstStyle>
          <a:p/>
        </p:txBody>
      </p:sp>
      <p:sp>
        <p:nvSpPr>
          <p:cNvPr id="36" name="Google Shape;36;g10f6edec7b9_0_25"/>
          <p:cNvSpPr txBox="1"/>
          <p:nvPr>
            <p:ph idx="1" type="body"/>
          </p:nvPr>
        </p:nvSpPr>
        <p:spPr>
          <a:xfrm>
            <a:off x="415600" y="1852800"/>
            <a:ext cx="3744000" cy="4239300"/>
          </a:xfrm>
          <a:prstGeom prst="rect">
            <a:avLst/>
          </a:prstGeom>
          <a:noFill/>
          <a:ln>
            <a:noFill/>
          </a:ln>
        </p:spPr>
        <p:txBody>
          <a:bodyPr anchorCtr="0" anchor="t" bIns="121900" lIns="121900" spcFirstLastPara="1" rIns="121900" wrap="square" tIns="121900">
            <a:normAutofit/>
          </a:bodyPr>
          <a:lstStyle>
            <a:lvl1pPr indent="-330200" lvl="0" marL="457200" algn="l">
              <a:lnSpc>
                <a:spcPct val="115000"/>
              </a:lnSpc>
              <a:spcBef>
                <a:spcPts val="0"/>
              </a:spcBef>
              <a:spcAft>
                <a:spcPts val="0"/>
              </a:spcAft>
              <a:buSzPts val="1600"/>
              <a:buChar char="●"/>
              <a:defRPr sz="1600"/>
            </a:lvl1pPr>
            <a:lvl2pPr indent="-330200" lvl="1" marL="914400" algn="l">
              <a:lnSpc>
                <a:spcPct val="115000"/>
              </a:lnSpc>
              <a:spcBef>
                <a:spcPts val="0"/>
              </a:spcBef>
              <a:spcAft>
                <a:spcPts val="0"/>
              </a:spcAft>
              <a:buSzPts val="1600"/>
              <a:buChar char="○"/>
              <a:defRPr sz="1600"/>
            </a:lvl2pPr>
            <a:lvl3pPr indent="-330200" lvl="2" marL="1371600" algn="l">
              <a:lnSpc>
                <a:spcPct val="115000"/>
              </a:lnSpc>
              <a:spcBef>
                <a:spcPts val="0"/>
              </a:spcBef>
              <a:spcAft>
                <a:spcPts val="0"/>
              </a:spcAft>
              <a:buSzPts val="1600"/>
              <a:buChar char="■"/>
              <a:defRPr sz="1600"/>
            </a:lvl3pPr>
            <a:lvl4pPr indent="-330200" lvl="3" marL="1828800" algn="l">
              <a:lnSpc>
                <a:spcPct val="115000"/>
              </a:lnSpc>
              <a:spcBef>
                <a:spcPts val="0"/>
              </a:spcBef>
              <a:spcAft>
                <a:spcPts val="0"/>
              </a:spcAft>
              <a:buSzPts val="1600"/>
              <a:buChar char="●"/>
              <a:defRPr sz="1600"/>
            </a:lvl4pPr>
            <a:lvl5pPr indent="-330200" lvl="4" marL="2286000" algn="l">
              <a:lnSpc>
                <a:spcPct val="115000"/>
              </a:lnSpc>
              <a:spcBef>
                <a:spcPts val="0"/>
              </a:spcBef>
              <a:spcAft>
                <a:spcPts val="0"/>
              </a:spcAft>
              <a:buSzPts val="1600"/>
              <a:buChar char="○"/>
              <a:defRPr sz="1600"/>
            </a:lvl5pPr>
            <a:lvl6pPr indent="-330200" lvl="5" marL="2743200" algn="l">
              <a:lnSpc>
                <a:spcPct val="115000"/>
              </a:lnSpc>
              <a:spcBef>
                <a:spcPts val="0"/>
              </a:spcBef>
              <a:spcAft>
                <a:spcPts val="0"/>
              </a:spcAft>
              <a:buSzPts val="1600"/>
              <a:buChar char="■"/>
              <a:defRPr sz="1600"/>
            </a:lvl6pPr>
            <a:lvl7pPr indent="-330200" lvl="6" marL="3200400" algn="l">
              <a:lnSpc>
                <a:spcPct val="115000"/>
              </a:lnSpc>
              <a:spcBef>
                <a:spcPts val="0"/>
              </a:spcBef>
              <a:spcAft>
                <a:spcPts val="0"/>
              </a:spcAft>
              <a:buSzPts val="1600"/>
              <a:buChar char="●"/>
              <a:defRPr sz="1600"/>
            </a:lvl7pPr>
            <a:lvl8pPr indent="-330200" lvl="7" marL="3657600" algn="l">
              <a:lnSpc>
                <a:spcPct val="115000"/>
              </a:lnSpc>
              <a:spcBef>
                <a:spcPts val="0"/>
              </a:spcBef>
              <a:spcAft>
                <a:spcPts val="0"/>
              </a:spcAft>
              <a:buSzPts val="1600"/>
              <a:buChar char="○"/>
              <a:defRPr sz="1600"/>
            </a:lvl8pPr>
            <a:lvl9pPr indent="-330200" lvl="8" marL="4114800" algn="l">
              <a:lnSpc>
                <a:spcPct val="115000"/>
              </a:lnSpc>
              <a:spcBef>
                <a:spcPts val="0"/>
              </a:spcBef>
              <a:spcAft>
                <a:spcPts val="0"/>
              </a:spcAft>
              <a:buSzPts val="1600"/>
              <a:buChar char="■"/>
              <a:defRPr sz="1600"/>
            </a:lvl9pPr>
          </a:lstStyle>
          <a:p/>
        </p:txBody>
      </p:sp>
      <p:sp>
        <p:nvSpPr>
          <p:cNvPr id="37" name="Google Shape;37;g10f6edec7b9_0_25"/>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38" name="Shape 38"/>
        <p:cNvGrpSpPr/>
        <p:nvPr/>
      </p:nvGrpSpPr>
      <p:grpSpPr>
        <a:xfrm>
          <a:off x="0" y="0"/>
          <a:ext cx="0" cy="0"/>
          <a:chOff x="0" y="0"/>
          <a:chExt cx="0" cy="0"/>
        </a:xfrm>
      </p:grpSpPr>
      <p:sp>
        <p:nvSpPr>
          <p:cNvPr id="39" name="Google Shape;39;g10f6edec7b9_0_29"/>
          <p:cNvSpPr txBox="1"/>
          <p:nvPr>
            <p:ph type="title"/>
          </p:nvPr>
        </p:nvSpPr>
        <p:spPr>
          <a:xfrm>
            <a:off x="1850800" y="701800"/>
            <a:ext cx="8490300" cy="5454300"/>
          </a:xfrm>
          <a:prstGeom prst="rect">
            <a:avLst/>
          </a:prstGeom>
          <a:noFill/>
          <a:ln>
            <a:noFill/>
          </a:ln>
        </p:spPr>
        <p:txBody>
          <a:bodyPr anchorCtr="0" anchor="ctr" bIns="121900" lIns="121900" spcFirstLastPara="1" rIns="121900" wrap="square" tIns="121900">
            <a:normAutofit/>
          </a:bodyPr>
          <a:lstStyle>
            <a:lvl1pPr lvl="0" algn="ctr">
              <a:lnSpc>
                <a:spcPct val="100000"/>
              </a:lnSpc>
              <a:spcBef>
                <a:spcPts val="0"/>
              </a:spcBef>
              <a:spcAft>
                <a:spcPts val="0"/>
              </a:spcAft>
              <a:buSzPts val="5500"/>
              <a:buFont typeface="Montserrat"/>
              <a:buNone/>
              <a:defRPr b="1" sz="5500">
                <a:latin typeface="Montserrat"/>
                <a:ea typeface="Montserrat"/>
                <a:cs typeface="Montserrat"/>
                <a:sym typeface="Montserrat"/>
              </a:defRPr>
            </a:lvl1pPr>
            <a:lvl2pPr lvl="1" algn="ctr">
              <a:lnSpc>
                <a:spcPct val="100000"/>
              </a:lnSpc>
              <a:spcBef>
                <a:spcPts val="0"/>
              </a:spcBef>
              <a:spcAft>
                <a:spcPts val="0"/>
              </a:spcAft>
              <a:buSzPts val="5500"/>
              <a:buFont typeface="Montserrat"/>
              <a:buNone/>
              <a:defRPr b="1" sz="5500">
                <a:latin typeface="Montserrat"/>
                <a:ea typeface="Montserrat"/>
                <a:cs typeface="Montserrat"/>
                <a:sym typeface="Montserrat"/>
              </a:defRPr>
            </a:lvl2pPr>
            <a:lvl3pPr lvl="2" algn="ctr">
              <a:lnSpc>
                <a:spcPct val="100000"/>
              </a:lnSpc>
              <a:spcBef>
                <a:spcPts val="0"/>
              </a:spcBef>
              <a:spcAft>
                <a:spcPts val="0"/>
              </a:spcAft>
              <a:buSzPts val="5500"/>
              <a:buFont typeface="Montserrat"/>
              <a:buNone/>
              <a:defRPr b="1" sz="5500">
                <a:latin typeface="Montserrat"/>
                <a:ea typeface="Montserrat"/>
                <a:cs typeface="Montserrat"/>
                <a:sym typeface="Montserrat"/>
              </a:defRPr>
            </a:lvl3pPr>
            <a:lvl4pPr lvl="3" algn="ctr">
              <a:lnSpc>
                <a:spcPct val="100000"/>
              </a:lnSpc>
              <a:spcBef>
                <a:spcPts val="0"/>
              </a:spcBef>
              <a:spcAft>
                <a:spcPts val="0"/>
              </a:spcAft>
              <a:buSzPts val="5500"/>
              <a:buFont typeface="Montserrat"/>
              <a:buNone/>
              <a:defRPr b="1" sz="5500">
                <a:latin typeface="Montserrat"/>
                <a:ea typeface="Montserrat"/>
                <a:cs typeface="Montserrat"/>
                <a:sym typeface="Montserrat"/>
              </a:defRPr>
            </a:lvl4pPr>
            <a:lvl5pPr lvl="4" algn="ctr">
              <a:lnSpc>
                <a:spcPct val="100000"/>
              </a:lnSpc>
              <a:spcBef>
                <a:spcPts val="0"/>
              </a:spcBef>
              <a:spcAft>
                <a:spcPts val="0"/>
              </a:spcAft>
              <a:buSzPts val="5500"/>
              <a:buFont typeface="Montserrat"/>
              <a:buNone/>
              <a:defRPr b="1" sz="5500">
                <a:latin typeface="Montserrat"/>
                <a:ea typeface="Montserrat"/>
                <a:cs typeface="Montserrat"/>
                <a:sym typeface="Montserrat"/>
              </a:defRPr>
            </a:lvl5pPr>
            <a:lvl6pPr lvl="5" algn="ctr">
              <a:lnSpc>
                <a:spcPct val="100000"/>
              </a:lnSpc>
              <a:spcBef>
                <a:spcPts val="0"/>
              </a:spcBef>
              <a:spcAft>
                <a:spcPts val="0"/>
              </a:spcAft>
              <a:buSzPts val="5500"/>
              <a:buFont typeface="Montserrat"/>
              <a:buNone/>
              <a:defRPr b="1" sz="5500">
                <a:latin typeface="Montserrat"/>
                <a:ea typeface="Montserrat"/>
                <a:cs typeface="Montserrat"/>
                <a:sym typeface="Montserrat"/>
              </a:defRPr>
            </a:lvl6pPr>
            <a:lvl7pPr lvl="6" algn="ctr">
              <a:lnSpc>
                <a:spcPct val="100000"/>
              </a:lnSpc>
              <a:spcBef>
                <a:spcPts val="0"/>
              </a:spcBef>
              <a:spcAft>
                <a:spcPts val="0"/>
              </a:spcAft>
              <a:buSzPts val="5500"/>
              <a:buFont typeface="Montserrat"/>
              <a:buNone/>
              <a:defRPr b="1" sz="5500">
                <a:latin typeface="Montserrat"/>
                <a:ea typeface="Montserrat"/>
                <a:cs typeface="Montserrat"/>
                <a:sym typeface="Montserrat"/>
              </a:defRPr>
            </a:lvl7pPr>
            <a:lvl8pPr lvl="7" algn="ctr">
              <a:lnSpc>
                <a:spcPct val="100000"/>
              </a:lnSpc>
              <a:spcBef>
                <a:spcPts val="0"/>
              </a:spcBef>
              <a:spcAft>
                <a:spcPts val="0"/>
              </a:spcAft>
              <a:buSzPts val="5500"/>
              <a:buFont typeface="Montserrat"/>
              <a:buNone/>
              <a:defRPr b="1" sz="5500">
                <a:latin typeface="Montserrat"/>
                <a:ea typeface="Montserrat"/>
                <a:cs typeface="Montserrat"/>
                <a:sym typeface="Montserrat"/>
              </a:defRPr>
            </a:lvl8pPr>
            <a:lvl9pPr lvl="8" algn="ctr">
              <a:lnSpc>
                <a:spcPct val="100000"/>
              </a:lnSpc>
              <a:spcBef>
                <a:spcPts val="0"/>
              </a:spcBef>
              <a:spcAft>
                <a:spcPts val="0"/>
              </a:spcAft>
              <a:buSzPts val="5500"/>
              <a:buFont typeface="Montserrat"/>
              <a:buNone/>
              <a:defRPr b="1" sz="5500">
                <a:latin typeface="Montserrat"/>
                <a:ea typeface="Montserrat"/>
                <a:cs typeface="Montserrat"/>
                <a:sym typeface="Montserrat"/>
              </a:defRPr>
            </a:lvl9pPr>
          </a:lstStyle>
          <a:p/>
        </p:txBody>
      </p:sp>
      <p:sp>
        <p:nvSpPr>
          <p:cNvPr id="40" name="Google Shape;40;g10f6edec7b9_0_29"/>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g10f6edec7b9_0_32"/>
          <p:cNvSpPr/>
          <p:nvPr/>
        </p:nvSpPr>
        <p:spPr>
          <a:xfrm>
            <a:off x="6096000" y="-167"/>
            <a:ext cx="6096000" cy="6858000"/>
          </a:xfrm>
          <a:prstGeom prst="rect">
            <a:avLst/>
          </a:pr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 name="Google Shape;43;g10f6edec7b9_0_32"/>
          <p:cNvSpPr txBox="1"/>
          <p:nvPr>
            <p:ph type="title"/>
          </p:nvPr>
        </p:nvSpPr>
        <p:spPr>
          <a:xfrm>
            <a:off x="354000" y="1644233"/>
            <a:ext cx="5393700" cy="1976400"/>
          </a:xfrm>
          <a:prstGeom prst="rect">
            <a:avLst/>
          </a:prstGeom>
          <a:noFill/>
          <a:ln>
            <a:noFill/>
          </a:ln>
        </p:spPr>
        <p:txBody>
          <a:bodyPr anchorCtr="0" anchor="b" bIns="121900" lIns="121900" spcFirstLastPara="1" rIns="121900" wrap="square" tIns="121900">
            <a:normAutofit/>
          </a:bodyPr>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44" name="Google Shape;44;g10f6edec7b9_0_32"/>
          <p:cNvSpPr txBox="1"/>
          <p:nvPr>
            <p:ph idx="1" type="subTitle"/>
          </p:nvPr>
        </p:nvSpPr>
        <p:spPr>
          <a:xfrm>
            <a:off x="354000" y="3737433"/>
            <a:ext cx="5393700" cy="1646700"/>
          </a:xfrm>
          <a:prstGeom prst="rect">
            <a:avLst/>
          </a:prstGeom>
          <a:noFill/>
          <a:ln>
            <a:noFill/>
          </a:ln>
        </p:spPr>
        <p:txBody>
          <a:bodyPr anchorCtr="0" anchor="t" bIns="121900" lIns="121900" spcFirstLastPara="1" rIns="121900" wrap="square" tIns="12190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5" name="Google Shape;45;g10f6edec7b9_0_32"/>
          <p:cNvSpPr txBox="1"/>
          <p:nvPr>
            <p:ph idx="2" type="body"/>
          </p:nvPr>
        </p:nvSpPr>
        <p:spPr>
          <a:xfrm>
            <a:off x="6586000" y="965433"/>
            <a:ext cx="5115900" cy="4926900"/>
          </a:xfrm>
          <a:prstGeom prst="rect">
            <a:avLst/>
          </a:prstGeom>
          <a:noFill/>
          <a:ln>
            <a:noFill/>
          </a:ln>
        </p:spPr>
        <p:txBody>
          <a:bodyPr anchorCtr="0" anchor="ctr" bIns="121900" lIns="121900" spcFirstLastPara="1" rIns="121900" wrap="square" tIns="121900">
            <a:normAutofit/>
          </a:bodyPr>
          <a:lstStyle>
            <a:lvl1pPr indent="-381000" lvl="0" marL="457200" algn="l">
              <a:lnSpc>
                <a:spcPct val="115000"/>
              </a:lnSpc>
              <a:spcBef>
                <a:spcPts val="0"/>
              </a:spcBef>
              <a:spcAft>
                <a:spcPts val="0"/>
              </a:spcAft>
              <a:buSzPts val="2400"/>
              <a:buChar char="●"/>
              <a:defRPr/>
            </a:lvl1pPr>
            <a:lvl2pPr indent="-349250" lvl="1" marL="914400" algn="l">
              <a:lnSpc>
                <a:spcPct val="115000"/>
              </a:lnSpc>
              <a:spcBef>
                <a:spcPts val="0"/>
              </a:spcBef>
              <a:spcAft>
                <a:spcPts val="0"/>
              </a:spcAft>
              <a:buSzPts val="1900"/>
              <a:buChar char="○"/>
              <a:defRPr/>
            </a:lvl2pPr>
            <a:lvl3pPr indent="-349250" lvl="2" marL="1371600" algn="l">
              <a:lnSpc>
                <a:spcPct val="115000"/>
              </a:lnSpc>
              <a:spcBef>
                <a:spcPts val="0"/>
              </a:spcBef>
              <a:spcAft>
                <a:spcPts val="0"/>
              </a:spcAft>
              <a:buSzPts val="1900"/>
              <a:buChar char="■"/>
              <a:defRPr/>
            </a:lvl3pPr>
            <a:lvl4pPr indent="-349250" lvl="3" marL="1828800" algn="l">
              <a:lnSpc>
                <a:spcPct val="115000"/>
              </a:lnSpc>
              <a:spcBef>
                <a:spcPts val="0"/>
              </a:spcBef>
              <a:spcAft>
                <a:spcPts val="0"/>
              </a:spcAft>
              <a:buSzPts val="1900"/>
              <a:buChar char="●"/>
              <a:defRPr/>
            </a:lvl4pPr>
            <a:lvl5pPr indent="-349250" lvl="4" marL="2286000" algn="l">
              <a:lnSpc>
                <a:spcPct val="115000"/>
              </a:lnSpc>
              <a:spcBef>
                <a:spcPts val="0"/>
              </a:spcBef>
              <a:spcAft>
                <a:spcPts val="0"/>
              </a:spcAft>
              <a:buSzPts val="1900"/>
              <a:buChar char="○"/>
              <a:defRPr/>
            </a:lvl5pPr>
            <a:lvl6pPr indent="-349250" lvl="5" marL="2743200" algn="l">
              <a:lnSpc>
                <a:spcPct val="115000"/>
              </a:lnSpc>
              <a:spcBef>
                <a:spcPts val="0"/>
              </a:spcBef>
              <a:spcAft>
                <a:spcPts val="0"/>
              </a:spcAft>
              <a:buSzPts val="1900"/>
              <a:buChar char="■"/>
              <a:defRPr/>
            </a:lvl6pPr>
            <a:lvl7pPr indent="-349250" lvl="6" marL="3200400" algn="l">
              <a:lnSpc>
                <a:spcPct val="115000"/>
              </a:lnSpc>
              <a:spcBef>
                <a:spcPts val="0"/>
              </a:spcBef>
              <a:spcAft>
                <a:spcPts val="0"/>
              </a:spcAft>
              <a:buSzPts val="1900"/>
              <a:buChar char="●"/>
              <a:defRPr/>
            </a:lvl7pPr>
            <a:lvl8pPr indent="-349250" lvl="7" marL="3657600" algn="l">
              <a:lnSpc>
                <a:spcPct val="115000"/>
              </a:lnSpc>
              <a:spcBef>
                <a:spcPts val="0"/>
              </a:spcBef>
              <a:spcAft>
                <a:spcPts val="0"/>
              </a:spcAft>
              <a:buSzPts val="1900"/>
              <a:buChar char="○"/>
              <a:defRPr/>
            </a:lvl8pPr>
            <a:lvl9pPr indent="-349250" lvl="8" marL="4114800" algn="l">
              <a:lnSpc>
                <a:spcPct val="115000"/>
              </a:lnSpc>
              <a:spcBef>
                <a:spcPts val="0"/>
              </a:spcBef>
              <a:spcAft>
                <a:spcPts val="0"/>
              </a:spcAft>
              <a:buSzPts val="1900"/>
              <a:buChar char="■"/>
              <a:defRPr/>
            </a:lvl9pPr>
          </a:lstStyle>
          <a:p/>
        </p:txBody>
      </p:sp>
      <p:sp>
        <p:nvSpPr>
          <p:cNvPr id="46" name="Google Shape;46;g10f6edec7b9_0_32"/>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9" name="Shape 9"/>
        <p:cNvGrpSpPr/>
        <p:nvPr/>
      </p:nvGrpSpPr>
      <p:grpSpPr>
        <a:xfrm>
          <a:off x="0" y="0"/>
          <a:ext cx="0" cy="0"/>
          <a:chOff x="0" y="0"/>
          <a:chExt cx="0" cy="0"/>
        </a:xfrm>
      </p:grpSpPr>
      <p:sp>
        <p:nvSpPr>
          <p:cNvPr id="10" name="Google Shape;10;g10f6edec7b9_0_0"/>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3700"/>
              <a:buFont typeface="Arial"/>
              <a:buNone/>
              <a:defRPr b="0" i="0" sz="3700" u="none" cap="none" strike="noStrike">
                <a:solidFill>
                  <a:schemeClr val="dk1"/>
                </a:solidFill>
                <a:latin typeface="Arial"/>
                <a:ea typeface="Arial"/>
                <a:cs typeface="Arial"/>
                <a:sym typeface="Arial"/>
              </a:defRPr>
            </a:lvl9pPr>
          </a:lstStyle>
          <a:p/>
        </p:txBody>
      </p:sp>
      <p:sp>
        <p:nvSpPr>
          <p:cNvPr id="11" name="Google Shape;11;g10f6edec7b9_0_0"/>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marR="0" rtl="0" algn="l">
              <a:lnSpc>
                <a:spcPct val="115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1pPr>
            <a:lvl2pPr indent="-349250" lvl="1" marL="9144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2pPr>
            <a:lvl3pPr indent="-349250" lvl="2" marL="13716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3pPr>
            <a:lvl4pPr indent="-349250" lvl="3" marL="18288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4pPr>
            <a:lvl5pPr indent="-349250" lvl="4" marL="22860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5pPr>
            <a:lvl6pPr indent="-349250" lvl="5" marL="27432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6pPr>
            <a:lvl7pPr indent="-349250" lvl="6" marL="32004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7pPr>
            <a:lvl8pPr indent="-349250" lvl="7" marL="36576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8pPr>
            <a:lvl9pPr indent="-349250" lvl="8" marL="4114800" marR="0" rtl="0" algn="l">
              <a:lnSpc>
                <a:spcPct val="115000"/>
              </a:lnSpc>
              <a:spcBef>
                <a:spcPts val="0"/>
              </a:spcBef>
              <a:spcAft>
                <a:spcPts val="0"/>
              </a:spcAft>
              <a:buClr>
                <a:schemeClr val="dk2"/>
              </a:buClr>
              <a:buSzPts val="1900"/>
              <a:buFont typeface="Arial"/>
              <a:buChar char="■"/>
              <a:defRPr b="0" i="0" sz="1900" u="none" cap="none" strike="noStrike">
                <a:solidFill>
                  <a:schemeClr val="dk2"/>
                </a:solidFill>
                <a:latin typeface="Arial"/>
                <a:ea typeface="Arial"/>
                <a:cs typeface="Arial"/>
                <a:sym typeface="Arial"/>
              </a:defRPr>
            </a:lvl9pPr>
          </a:lstStyle>
          <a:p/>
        </p:txBody>
      </p:sp>
      <p:sp>
        <p:nvSpPr>
          <p:cNvPr id="12" name="Google Shape;12;g10f6edec7b9_0_0"/>
          <p:cNvSpPr txBox="1"/>
          <p:nvPr>
            <p:ph idx="12" type="sldNum"/>
          </p:nvPr>
        </p:nvSpPr>
        <p:spPr>
          <a:xfrm>
            <a:off x="11296610" y="6217622"/>
            <a:ext cx="731700" cy="524700"/>
          </a:xfrm>
          <a:prstGeom prst="rect">
            <a:avLst/>
          </a:prstGeom>
          <a:noFill/>
          <a:ln>
            <a:noFill/>
          </a:ln>
        </p:spPr>
        <p:txBody>
          <a:bodyPr anchorCtr="0" anchor="ctr" bIns="121900" lIns="121900" spcFirstLastPara="1" rIns="121900" wrap="square" tIns="121900">
            <a:norm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hyperlink" Target="https://www.kaggle.com/datasets/subhamjain/loan-prediction-based-on-customer-behavior"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github.com/mcikalmerdeka/Dacker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descr="A close up of a logo&#10;&#10;Description automatically generated" id="64" name="Google Shape;64;g265f130b859_0_0"/>
          <p:cNvPicPr preferRelativeResize="0"/>
          <p:nvPr/>
        </p:nvPicPr>
        <p:blipFill rotWithShape="1">
          <a:blip r:embed="rId3">
            <a:alphaModFix amt="52999"/>
          </a:blip>
          <a:srcRect b="0" l="0" r="62945" t="0"/>
          <a:stretch/>
        </p:blipFill>
        <p:spPr>
          <a:xfrm flipH="1">
            <a:off x="9117901" y="3211537"/>
            <a:ext cx="3042360" cy="3421006"/>
          </a:xfrm>
          <a:prstGeom prst="rect">
            <a:avLst/>
          </a:prstGeom>
          <a:noFill/>
          <a:ln>
            <a:noFill/>
          </a:ln>
        </p:spPr>
      </p:pic>
      <p:sp>
        <p:nvSpPr>
          <p:cNvPr id="65" name="Google Shape;65;g265f130b859_0_0"/>
          <p:cNvSpPr txBox="1"/>
          <p:nvPr/>
        </p:nvSpPr>
        <p:spPr>
          <a:xfrm>
            <a:off x="410617" y="997149"/>
            <a:ext cx="4161300" cy="646500"/>
          </a:xfrm>
          <a:prstGeom prst="rect">
            <a:avLst/>
          </a:prstGeom>
          <a:noFill/>
          <a:ln>
            <a:noFill/>
          </a:ln>
        </p:spPr>
        <p:txBody>
          <a:bodyPr anchorCtr="0" anchor="t" bIns="45700" lIns="91425" spcFirstLastPara="1" rIns="91425" wrap="square" tIns="45700">
            <a:spAutoFit/>
          </a:bodyPr>
          <a:lstStyle/>
          <a:p>
            <a:pPr indent="0" lvl="0" marL="0" marR="0" rtl="0" algn="l">
              <a:lnSpc>
                <a:spcPct val="133333"/>
              </a:lnSpc>
              <a:spcBef>
                <a:spcPts val="0"/>
              </a:spcBef>
              <a:spcAft>
                <a:spcPts val="0"/>
              </a:spcAft>
              <a:buClr>
                <a:srgbClr val="000000"/>
              </a:buClr>
              <a:buSzPts val="3600"/>
              <a:buFont typeface="Arial"/>
              <a:buNone/>
            </a:pPr>
            <a:r>
              <a:rPr b="1" i="0" lang="en-US" sz="3600" u="none" cap="none" strike="noStrike">
                <a:solidFill>
                  <a:schemeClr val="lt1"/>
                </a:solidFill>
                <a:latin typeface="Montserrat"/>
                <a:ea typeface="Montserrat"/>
                <a:cs typeface="Montserrat"/>
                <a:sym typeface="Montserrat"/>
              </a:rPr>
              <a:t>Homework</a:t>
            </a:r>
            <a:endParaRPr b="0" i="0" sz="1400" u="none" cap="none" strike="noStrike">
              <a:solidFill>
                <a:schemeClr val="lt1"/>
              </a:solidFill>
              <a:latin typeface="Arial"/>
              <a:ea typeface="Arial"/>
              <a:cs typeface="Arial"/>
              <a:sym typeface="Arial"/>
            </a:endParaRPr>
          </a:p>
        </p:txBody>
      </p:sp>
      <p:sp>
        <p:nvSpPr>
          <p:cNvPr id="66" name="Google Shape;66;g265f130b859_0_0"/>
          <p:cNvSpPr txBox="1"/>
          <p:nvPr/>
        </p:nvSpPr>
        <p:spPr>
          <a:xfrm>
            <a:off x="410636" y="2134225"/>
            <a:ext cx="7406100" cy="3986700"/>
          </a:xfrm>
          <a:prstGeom prst="rect">
            <a:avLst/>
          </a:prstGeom>
          <a:noFill/>
          <a:ln>
            <a:noFill/>
          </a:ln>
        </p:spPr>
        <p:txBody>
          <a:bodyPr anchorCtr="0" anchor="ctr" bIns="45700" lIns="91425" spcFirstLastPara="1" rIns="91425" wrap="square" tIns="4570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chemeClr val="lt1"/>
                </a:solidFill>
                <a:latin typeface="Montserrat"/>
                <a:ea typeface="Montserrat"/>
                <a:cs typeface="Montserrat"/>
                <a:sym typeface="Montserrat"/>
              </a:rPr>
              <a:t>Final Project - Stage </a:t>
            </a:r>
            <a:r>
              <a:rPr lang="en-US" sz="3200">
                <a:solidFill>
                  <a:schemeClr val="lt1"/>
                </a:solidFill>
                <a:latin typeface="Montserrat"/>
                <a:ea typeface="Montserrat"/>
                <a:cs typeface="Montserrat"/>
                <a:sym typeface="Montserrat"/>
              </a:rPr>
              <a:t>2</a:t>
            </a:r>
            <a:endParaRPr b="0" i="0" sz="3200" u="none" cap="none" strike="noStrike">
              <a:solidFill>
                <a:schemeClr val="lt1"/>
              </a:solidFill>
              <a:latin typeface="Montserrat"/>
              <a:ea typeface="Montserrat"/>
              <a:cs typeface="Montserrat"/>
              <a:sym typeface="Montserrat"/>
            </a:endParaRPr>
          </a:p>
          <a:p>
            <a:pPr indent="0" lvl="0" marL="0" marR="0" rtl="0" algn="just">
              <a:lnSpc>
                <a:spcPct val="100000"/>
              </a:lnSpc>
              <a:spcBef>
                <a:spcPts val="0"/>
              </a:spcBef>
              <a:spcAft>
                <a:spcPts val="0"/>
              </a:spcAft>
              <a:buClr>
                <a:schemeClr val="dk1"/>
              </a:buClr>
              <a:buSzPts val="1100"/>
              <a:buFont typeface="Arial"/>
              <a:buNone/>
            </a:pPr>
            <a:r>
              <a:t/>
            </a:r>
            <a:endParaRPr b="0" i="0" sz="3200" u="none" cap="none" strike="noStrike">
              <a:solidFill>
                <a:schemeClr val="lt1"/>
              </a:solidFill>
              <a:latin typeface="Montserrat"/>
              <a:ea typeface="Montserrat"/>
              <a:cs typeface="Montserrat"/>
              <a:sym typeface="Montserrat"/>
            </a:endParaRPr>
          </a:p>
          <a:p>
            <a:pPr indent="0" lvl="0" marL="0" marR="0" rtl="0" algn="just">
              <a:lnSpc>
                <a:spcPct val="100000"/>
              </a:lnSpc>
              <a:spcBef>
                <a:spcPts val="0"/>
              </a:spcBef>
              <a:spcAft>
                <a:spcPts val="0"/>
              </a:spcAft>
              <a:buClr>
                <a:schemeClr val="dk1"/>
              </a:buClr>
              <a:buSzPts val="1100"/>
              <a:buFont typeface="Arial"/>
              <a:buNone/>
            </a:pPr>
            <a:r>
              <a:rPr b="0" i="0" lang="en-US" sz="2100" u="none" cap="none" strike="noStrike">
                <a:solidFill>
                  <a:schemeClr val="lt1"/>
                </a:solidFill>
                <a:latin typeface="Montserrat"/>
                <a:ea typeface="Montserrat"/>
                <a:cs typeface="Montserrat"/>
                <a:sym typeface="Montserrat"/>
              </a:rPr>
              <a:t>Kelompok 3</a:t>
            </a:r>
            <a:endParaRPr b="0" i="0" sz="2100" u="none" cap="none" strike="noStrike">
              <a:solidFill>
                <a:schemeClr val="lt1"/>
              </a:solidFill>
              <a:latin typeface="Montserrat"/>
              <a:ea typeface="Montserrat"/>
              <a:cs typeface="Montserrat"/>
              <a:sym typeface="Montserrat"/>
            </a:endParaRPr>
          </a:p>
          <a:p>
            <a:pPr indent="0" lvl="0" marL="0" marR="0" rtl="0" algn="just">
              <a:lnSpc>
                <a:spcPct val="100000"/>
              </a:lnSpc>
              <a:spcBef>
                <a:spcPts val="0"/>
              </a:spcBef>
              <a:spcAft>
                <a:spcPts val="0"/>
              </a:spcAft>
              <a:buClr>
                <a:schemeClr val="dk1"/>
              </a:buClr>
              <a:buSzPts val="1100"/>
              <a:buFont typeface="Arial"/>
              <a:buNone/>
            </a:pPr>
            <a:r>
              <a:t/>
            </a:r>
            <a:endParaRPr b="0" i="0" sz="2100" u="none" cap="none" strike="noStrike">
              <a:solidFill>
                <a:schemeClr val="lt1"/>
              </a:solidFill>
              <a:latin typeface="Montserrat"/>
              <a:ea typeface="Montserrat"/>
              <a:cs typeface="Montserrat"/>
              <a:sym typeface="Montserrat"/>
            </a:endParaRPr>
          </a:p>
          <a:p>
            <a:pPr indent="0" lvl="0" marL="0" marR="0" rtl="0" algn="just">
              <a:lnSpc>
                <a:spcPct val="100000"/>
              </a:lnSpc>
              <a:spcBef>
                <a:spcPts val="0"/>
              </a:spcBef>
              <a:spcAft>
                <a:spcPts val="0"/>
              </a:spcAft>
              <a:buClr>
                <a:schemeClr val="dk1"/>
              </a:buClr>
              <a:buSzPts val="1100"/>
              <a:buFont typeface="Arial"/>
              <a:buNone/>
            </a:pPr>
            <a:r>
              <a:rPr b="0" i="0" lang="en-US" sz="2100" u="none" cap="none" strike="noStrike">
                <a:solidFill>
                  <a:schemeClr val="lt1"/>
                </a:solidFill>
                <a:latin typeface="Montserrat"/>
                <a:ea typeface="Montserrat"/>
                <a:cs typeface="Montserrat"/>
                <a:sym typeface="Montserrat"/>
              </a:rPr>
              <a:t>1. Muhammad Cikal Merdeka</a:t>
            </a:r>
            <a:endParaRPr b="0" i="0" sz="2100" u="none" cap="none" strike="noStrike">
              <a:solidFill>
                <a:schemeClr val="lt1"/>
              </a:solidFill>
              <a:latin typeface="Montserrat"/>
              <a:ea typeface="Montserrat"/>
              <a:cs typeface="Montserrat"/>
              <a:sym typeface="Montserrat"/>
            </a:endParaRPr>
          </a:p>
          <a:p>
            <a:pPr indent="0" lvl="0" marL="0" marR="0" rtl="0" algn="just">
              <a:lnSpc>
                <a:spcPct val="100000"/>
              </a:lnSpc>
              <a:spcBef>
                <a:spcPts val="0"/>
              </a:spcBef>
              <a:spcAft>
                <a:spcPts val="0"/>
              </a:spcAft>
              <a:buClr>
                <a:schemeClr val="dk1"/>
              </a:buClr>
              <a:buSzPts val="1100"/>
              <a:buFont typeface="Arial"/>
              <a:buNone/>
            </a:pPr>
            <a:r>
              <a:rPr b="0" i="0" lang="en-US" sz="2100" u="none" cap="none" strike="noStrike">
                <a:solidFill>
                  <a:schemeClr val="lt1"/>
                </a:solidFill>
                <a:latin typeface="Montserrat"/>
                <a:ea typeface="Montserrat"/>
                <a:cs typeface="Montserrat"/>
                <a:sym typeface="Montserrat"/>
              </a:rPr>
              <a:t>2. Maulana Rifan Haditama</a:t>
            </a:r>
            <a:endParaRPr b="0" i="0" sz="2100" u="none" cap="none" strike="noStrike">
              <a:solidFill>
                <a:schemeClr val="lt1"/>
              </a:solidFill>
              <a:latin typeface="Montserrat"/>
              <a:ea typeface="Montserrat"/>
              <a:cs typeface="Montserrat"/>
              <a:sym typeface="Montserrat"/>
            </a:endParaRPr>
          </a:p>
          <a:p>
            <a:pPr indent="0" lvl="0" marL="0" marR="0" rtl="0" algn="just">
              <a:lnSpc>
                <a:spcPct val="100000"/>
              </a:lnSpc>
              <a:spcBef>
                <a:spcPts val="0"/>
              </a:spcBef>
              <a:spcAft>
                <a:spcPts val="0"/>
              </a:spcAft>
              <a:buClr>
                <a:schemeClr val="dk1"/>
              </a:buClr>
              <a:buSzPts val="1100"/>
              <a:buFont typeface="Arial"/>
              <a:buNone/>
            </a:pPr>
            <a:r>
              <a:rPr b="0" i="0" lang="en-US" sz="2100" u="none" cap="none" strike="noStrike">
                <a:solidFill>
                  <a:schemeClr val="lt1"/>
                </a:solidFill>
                <a:latin typeface="Montserrat"/>
                <a:ea typeface="Montserrat"/>
                <a:cs typeface="Montserrat"/>
                <a:sym typeface="Montserrat"/>
              </a:rPr>
              <a:t>3. Maulana Ibrahim</a:t>
            </a:r>
            <a:endParaRPr b="0" i="0" sz="2100" u="none" cap="none" strike="noStrike">
              <a:solidFill>
                <a:schemeClr val="lt1"/>
              </a:solidFill>
              <a:latin typeface="Montserrat"/>
              <a:ea typeface="Montserrat"/>
              <a:cs typeface="Montserrat"/>
              <a:sym typeface="Montserrat"/>
            </a:endParaRPr>
          </a:p>
          <a:p>
            <a:pPr indent="0" lvl="0" marL="0" marR="0" rtl="0" algn="just">
              <a:lnSpc>
                <a:spcPct val="100000"/>
              </a:lnSpc>
              <a:spcBef>
                <a:spcPts val="0"/>
              </a:spcBef>
              <a:spcAft>
                <a:spcPts val="0"/>
              </a:spcAft>
              <a:buClr>
                <a:schemeClr val="dk1"/>
              </a:buClr>
              <a:buSzPts val="1100"/>
              <a:buFont typeface="Arial"/>
              <a:buNone/>
            </a:pPr>
            <a:r>
              <a:rPr b="0" i="0" lang="en-US" sz="2100" u="none" cap="none" strike="noStrike">
                <a:solidFill>
                  <a:schemeClr val="lt1"/>
                </a:solidFill>
                <a:latin typeface="Montserrat"/>
                <a:ea typeface="Montserrat"/>
                <a:cs typeface="Montserrat"/>
                <a:sym typeface="Montserrat"/>
              </a:rPr>
              <a:t>4. Maria Meidiana Siahaan</a:t>
            </a:r>
            <a:endParaRPr b="0" i="0" sz="2100" u="none" cap="none" strike="noStrike">
              <a:solidFill>
                <a:schemeClr val="lt1"/>
              </a:solidFill>
              <a:latin typeface="Montserrat"/>
              <a:ea typeface="Montserrat"/>
              <a:cs typeface="Montserrat"/>
              <a:sym typeface="Montserrat"/>
            </a:endParaRPr>
          </a:p>
          <a:p>
            <a:pPr indent="0" lvl="0" marL="0" marR="0" rtl="0" algn="just">
              <a:lnSpc>
                <a:spcPct val="100000"/>
              </a:lnSpc>
              <a:spcBef>
                <a:spcPts val="0"/>
              </a:spcBef>
              <a:spcAft>
                <a:spcPts val="0"/>
              </a:spcAft>
              <a:buClr>
                <a:schemeClr val="dk1"/>
              </a:buClr>
              <a:buSzPts val="1100"/>
              <a:buFont typeface="Arial"/>
              <a:buNone/>
            </a:pPr>
            <a:r>
              <a:rPr b="0" i="0" lang="en-US" sz="2100" u="none" cap="none" strike="noStrike">
                <a:solidFill>
                  <a:schemeClr val="lt1"/>
                </a:solidFill>
                <a:latin typeface="Montserrat"/>
                <a:ea typeface="Montserrat"/>
                <a:cs typeface="Montserrat"/>
                <a:sym typeface="Montserrat"/>
              </a:rPr>
              <a:t>5. Revita Rahmadini</a:t>
            </a:r>
            <a:endParaRPr b="0" i="0" sz="2100" u="none" cap="none" strike="noStrike">
              <a:solidFill>
                <a:schemeClr val="lt1"/>
              </a:solidFill>
              <a:latin typeface="Montserrat"/>
              <a:ea typeface="Montserrat"/>
              <a:cs typeface="Montserrat"/>
              <a:sym typeface="Montserrat"/>
            </a:endParaRPr>
          </a:p>
          <a:p>
            <a:pPr indent="0" lvl="0" marL="0" marR="0" rtl="0" algn="just">
              <a:lnSpc>
                <a:spcPct val="100000"/>
              </a:lnSpc>
              <a:spcBef>
                <a:spcPts val="0"/>
              </a:spcBef>
              <a:spcAft>
                <a:spcPts val="0"/>
              </a:spcAft>
              <a:buClr>
                <a:schemeClr val="dk1"/>
              </a:buClr>
              <a:buSzPts val="1100"/>
              <a:buFont typeface="Arial"/>
              <a:buNone/>
            </a:pPr>
            <a:r>
              <a:rPr b="0" i="0" lang="en-US" sz="2100" u="none" cap="none" strike="noStrike">
                <a:solidFill>
                  <a:schemeClr val="lt1"/>
                </a:solidFill>
                <a:latin typeface="Montserrat"/>
                <a:ea typeface="Montserrat"/>
                <a:cs typeface="Montserrat"/>
                <a:sym typeface="Montserrat"/>
              </a:rPr>
              <a:t>6. Nugraha Eddy Wijayanto</a:t>
            </a:r>
            <a:endParaRPr b="0" i="0" sz="2100" u="none" cap="none" strike="noStrike">
              <a:solidFill>
                <a:schemeClr val="lt1"/>
              </a:solidFill>
              <a:latin typeface="Montserrat"/>
              <a:ea typeface="Montserrat"/>
              <a:cs typeface="Montserrat"/>
              <a:sym typeface="Montserrat"/>
            </a:endParaRPr>
          </a:p>
          <a:p>
            <a:pPr indent="0" lvl="0" marL="0" marR="0" rtl="0" algn="just">
              <a:lnSpc>
                <a:spcPct val="100000"/>
              </a:lnSpc>
              <a:spcBef>
                <a:spcPts val="0"/>
              </a:spcBef>
              <a:spcAft>
                <a:spcPts val="0"/>
              </a:spcAft>
              <a:buClr>
                <a:schemeClr val="dk1"/>
              </a:buClr>
              <a:buSzPts val="1100"/>
              <a:buFont typeface="Arial"/>
              <a:buNone/>
            </a:pPr>
            <a:r>
              <a:rPr b="0" i="0" lang="en-US" sz="2100" u="none" cap="none" strike="noStrike">
                <a:solidFill>
                  <a:schemeClr val="lt1"/>
                </a:solidFill>
                <a:latin typeface="Montserrat"/>
                <a:ea typeface="Montserrat"/>
                <a:cs typeface="Montserrat"/>
                <a:sym typeface="Montserrat"/>
              </a:rPr>
              <a:t>7. Mochamad Ali Mustofa</a:t>
            </a:r>
            <a:endParaRPr b="0" i="0" sz="3400" u="none" cap="none" strike="noStrike">
              <a:solidFill>
                <a:schemeClr val="lt1"/>
              </a:solidFill>
              <a:latin typeface="Montserrat"/>
              <a:ea typeface="Montserrat"/>
              <a:cs typeface="Montserrat"/>
              <a:sym typeface="Montserrat"/>
            </a:endParaRPr>
          </a:p>
        </p:txBody>
      </p:sp>
      <p:cxnSp>
        <p:nvCxnSpPr>
          <p:cNvPr id="67" name="Google Shape;67;g265f130b859_0_0"/>
          <p:cNvCxnSpPr/>
          <p:nvPr/>
        </p:nvCxnSpPr>
        <p:spPr>
          <a:xfrm>
            <a:off x="506494" y="1813696"/>
            <a:ext cx="2524500" cy="23100"/>
          </a:xfrm>
          <a:prstGeom prst="straightConnector1">
            <a:avLst/>
          </a:prstGeom>
          <a:noFill/>
          <a:ln cap="flat" cmpd="sng" w="76200">
            <a:solidFill>
              <a:schemeClr val="lt1"/>
            </a:solidFill>
            <a:prstDash val="solid"/>
            <a:miter lim="800000"/>
            <a:headEnd len="sm" w="sm" type="none"/>
            <a:tailEnd len="sm" w="sm" type="none"/>
          </a:ln>
        </p:spPr>
      </p:cxnSp>
    </p:spTree>
  </p:cSld>
  <p:clrMapOvr>
    <a:masterClrMapping/>
  </p:clrMapOvr>
  <mc:AlternateContent>
    <mc:Choice Requires="p14">
      <p:transition spd="slow" p14:dur="700">
        <p:fade/>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2678721ff6f_0_34"/>
          <p:cNvSpPr txBox="1"/>
          <p:nvPr/>
        </p:nvSpPr>
        <p:spPr>
          <a:xfrm>
            <a:off x="1285500" y="1530175"/>
            <a:ext cx="9872100" cy="5214900"/>
          </a:xfrm>
          <a:prstGeom prst="rect">
            <a:avLst/>
          </a:prstGeom>
          <a:noFill/>
          <a:ln>
            <a:noFill/>
          </a:ln>
        </p:spPr>
        <p:txBody>
          <a:bodyPr anchorCtr="0" anchor="t" bIns="45700" lIns="91425" spcFirstLastPara="1" rIns="91425" wrap="square" tIns="45700">
            <a:spAutoFit/>
          </a:bodyPr>
          <a:lstStyle/>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C</a:t>
            </a:r>
            <a:r>
              <a:rPr lang="en-US" sz="1600">
                <a:solidFill>
                  <a:schemeClr val="dk1"/>
                </a:solidFill>
              </a:rPr>
              <a:t> </a:t>
            </a:r>
            <a:r>
              <a:rPr b="0" i="0" lang="en-US" sz="1600" u="none" cap="none" strike="noStrike">
                <a:solidFill>
                  <a:schemeClr val="dk1"/>
                </a:solidFill>
                <a:latin typeface="Arial"/>
                <a:ea typeface="Arial"/>
                <a:cs typeface="Arial"/>
                <a:sym typeface="Arial"/>
              </a:rPr>
              <a:t>. </a:t>
            </a:r>
            <a:r>
              <a:rPr lang="en-US" sz="1600">
                <a:solidFill>
                  <a:schemeClr val="dk1"/>
                </a:solidFill>
              </a:rPr>
              <a:t>Feature Tambahan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Beberapa feature yang memiliki informasi yang relevan dan mungkin akan sangat membantu membuat performansi model semakin bagus</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a:p>
            <a:pPr indent="-330200" lvl="0" marL="457200" rtl="0" algn="l">
              <a:lnSpc>
                <a:spcPct val="165000"/>
              </a:lnSpc>
              <a:spcBef>
                <a:spcPts val="0"/>
              </a:spcBef>
              <a:spcAft>
                <a:spcPts val="0"/>
              </a:spcAft>
              <a:buClr>
                <a:schemeClr val="dk1"/>
              </a:buClr>
              <a:buSzPts val="1600"/>
              <a:buAutoNum type="arabicPeriod"/>
            </a:pPr>
            <a:r>
              <a:rPr lang="en-US" sz="1600">
                <a:solidFill>
                  <a:schemeClr val="dk1"/>
                </a:solidFill>
              </a:rPr>
              <a:t>Debt amount: Jumlah total uang yang terutang oleh seseorang atau organisasi kepada pihak lain</a:t>
            </a:r>
            <a:endParaRPr sz="1600">
              <a:solidFill>
                <a:schemeClr val="dk1"/>
              </a:solidFill>
            </a:endParaRPr>
          </a:p>
          <a:p>
            <a:pPr indent="-330200" lvl="0" marL="457200" rtl="0" algn="l">
              <a:lnSpc>
                <a:spcPct val="165000"/>
              </a:lnSpc>
              <a:spcBef>
                <a:spcPts val="0"/>
              </a:spcBef>
              <a:spcAft>
                <a:spcPts val="0"/>
              </a:spcAft>
              <a:buClr>
                <a:schemeClr val="dk1"/>
              </a:buClr>
              <a:buSzPts val="1600"/>
              <a:buAutoNum type="arabicPeriod"/>
            </a:pPr>
            <a:r>
              <a:rPr lang="en-US" sz="1600">
                <a:solidFill>
                  <a:schemeClr val="dk1"/>
                </a:solidFill>
              </a:rPr>
              <a:t>Living cost: Biaya hidup dapat bervariasi tergantung pada lokasi, gaya hidup, dan kebutuhan individu</a:t>
            </a:r>
            <a:endParaRPr sz="1600">
              <a:solidFill>
                <a:schemeClr val="dk1"/>
              </a:solidFill>
            </a:endParaRPr>
          </a:p>
          <a:p>
            <a:pPr indent="-330200" lvl="0" marL="457200" rtl="0" algn="l">
              <a:lnSpc>
                <a:spcPct val="165000"/>
              </a:lnSpc>
              <a:spcBef>
                <a:spcPts val="0"/>
              </a:spcBef>
              <a:spcAft>
                <a:spcPts val="0"/>
              </a:spcAft>
              <a:buClr>
                <a:schemeClr val="dk1"/>
              </a:buClr>
              <a:buSzPts val="1600"/>
              <a:buAutoNum type="arabicPeriod"/>
            </a:pPr>
            <a:r>
              <a:rPr lang="en-US" sz="1600">
                <a:solidFill>
                  <a:schemeClr val="dk1"/>
                </a:solidFill>
              </a:rPr>
              <a:t>Credit score: Skor kredit dihitung berdasarkan berbagai faktor, seperti riwayat pembayaran pinjaman, jumlah hutang, dan lama riwayat kredit</a:t>
            </a:r>
            <a:endParaRPr sz="1600">
              <a:solidFill>
                <a:schemeClr val="dk1"/>
              </a:solidFill>
            </a:endParaRPr>
          </a:p>
          <a:p>
            <a:pPr indent="-330200" lvl="0" marL="457200" rtl="0" algn="l">
              <a:lnSpc>
                <a:spcPct val="165000"/>
              </a:lnSpc>
              <a:spcBef>
                <a:spcPts val="0"/>
              </a:spcBef>
              <a:spcAft>
                <a:spcPts val="0"/>
              </a:spcAft>
              <a:buClr>
                <a:schemeClr val="dk1"/>
              </a:buClr>
              <a:buSzPts val="1600"/>
              <a:buAutoNum type="arabicPeriod"/>
            </a:pPr>
            <a:r>
              <a:rPr lang="en-US" sz="1600">
                <a:solidFill>
                  <a:schemeClr val="dk1"/>
                </a:solidFill>
              </a:rPr>
              <a:t>Loan purpose: Tujuan pinjaman adalah alasan mengapa seseorang atau organisasi meminjam uang</a:t>
            </a:r>
            <a:endParaRPr sz="1600">
              <a:solidFill>
                <a:schemeClr val="dk1"/>
              </a:solidFill>
            </a:endParaRPr>
          </a:p>
          <a:p>
            <a:pPr indent="-330200" lvl="0" marL="457200" rtl="0" algn="l">
              <a:lnSpc>
                <a:spcPct val="165000"/>
              </a:lnSpc>
              <a:spcBef>
                <a:spcPts val="0"/>
              </a:spcBef>
              <a:spcAft>
                <a:spcPts val="0"/>
              </a:spcAft>
              <a:buClr>
                <a:schemeClr val="dk1"/>
              </a:buClr>
              <a:buSzPts val="1600"/>
              <a:buAutoNum type="arabicPeriod"/>
            </a:pPr>
            <a:r>
              <a:rPr lang="en-US" sz="1600">
                <a:solidFill>
                  <a:schemeClr val="dk1"/>
                </a:solidFill>
              </a:rPr>
              <a:t>Total asset: jumlah keseluruhan asset yang dimiliki peminjam dalam bentuk nominal uang</a:t>
            </a:r>
            <a:endParaRPr sz="1600">
              <a:solidFill>
                <a:schemeClr val="dk1"/>
              </a:solidFill>
            </a:endParaRPr>
          </a:p>
          <a:p>
            <a:pPr indent="-330200" lvl="0" marL="457200" rtl="0" algn="l">
              <a:lnSpc>
                <a:spcPct val="165000"/>
              </a:lnSpc>
              <a:spcBef>
                <a:spcPts val="0"/>
              </a:spcBef>
              <a:spcAft>
                <a:spcPts val="0"/>
              </a:spcAft>
              <a:buClr>
                <a:schemeClr val="dk1"/>
              </a:buClr>
              <a:buSzPts val="1600"/>
              <a:buAutoNum type="arabicPeriod"/>
            </a:pPr>
            <a:r>
              <a:rPr lang="en-US" sz="1600">
                <a:solidFill>
                  <a:schemeClr val="dk1"/>
                </a:solidFill>
              </a:rPr>
              <a:t>Tenor: Jangka waktu pinjaman</a:t>
            </a:r>
            <a:endParaRPr sz="1600">
              <a:solidFill>
                <a:schemeClr val="dk1"/>
              </a:solidFill>
            </a:endParaRPr>
          </a:p>
          <a:p>
            <a:pPr indent="0" lvl="0" marL="457200" marR="0" rtl="0" algn="l">
              <a:lnSpc>
                <a:spcPct val="165000"/>
              </a:lnSpc>
              <a:spcBef>
                <a:spcPts val="0"/>
              </a:spcBef>
              <a:spcAft>
                <a:spcPts val="0"/>
              </a:spcAft>
              <a:buNone/>
            </a:pPr>
            <a:r>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p:txBody>
      </p:sp>
      <p:sp>
        <p:nvSpPr>
          <p:cNvPr id="121" name="Google Shape;121;g2678721ff6f_0_34"/>
          <p:cNvSpPr txBox="1"/>
          <p:nvPr/>
        </p:nvSpPr>
        <p:spPr>
          <a:xfrm>
            <a:off x="1041720" y="696642"/>
            <a:ext cx="73524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3125"/>
              </a:lnSpc>
              <a:spcBef>
                <a:spcPts val="0"/>
              </a:spcBef>
              <a:spcAft>
                <a:spcPts val="0"/>
              </a:spcAft>
              <a:buClr>
                <a:srgbClr val="000000"/>
              </a:buClr>
              <a:buSzPts val="3200"/>
              <a:buFont typeface="Arial"/>
              <a:buNone/>
            </a:pPr>
            <a:r>
              <a:rPr b="1" i="0" lang="en-US" sz="3200" u="none" cap="none" strike="noStrike">
                <a:solidFill>
                  <a:srgbClr val="0198A3"/>
                </a:solidFill>
                <a:latin typeface="Montserrat"/>
                <a:ea typeface="Montserrat"/>
                <a:cs typeface="Montserrat"/>
                <a:sym typeface="Montserrat"/>
              </a:rPr>
              <a:t>2. </a:t>
            </a:r>
            <a:r>
              <a:rPr b="1" lang="en-US" sz="3200">
                <a:solidFill>
                  <a:srgbClr val="0198A3"/>
                </a:solidFill>
                <a:latin typeface="Montserrat"/>
                <a:ea typeface="Montserrat"/>
                <a:cs typeface="Montserrat"/>
                <a:sym typeface="Montserrat"/>
              </a:rPr>
              <a:t>Feature Engineering</a:t>
            </a:r>
            <a:endParaRPr b="1" sz="3200">
              <a:solidFill>
                <a:srgbClr val="0198A3"/>
              </a:solidFill>
              <a:latin typeface="Montserrat"/>
              <a:ea typeface="Montserrat"/>
              <a:cs typeface="Montserrat"/>
              <a:sym typeface="Montserrat"/>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g265f130b859_0_58"/>
          <p:cNvSpPr txBox="1"/>
          <p:nvPr/>
        </p:nvSpPr>
        <p:spPr>
          <a:xfrm>
            <a:off x="1041725" y="1887700"/>
            <a:ext cx="10533000" cy="908100"/>
          </a:xfrm>
          <a:prstGeom prst="rect">
            <a:avLst/>
          </a:prstGeom>
          <a:noFill/>
          <a:ln>
            <a:noFill/>
          </a:ln>
        </p:spPr>
        <p:txBody>
          <a:bodyPr anchorCtr="0" anchor="t" bIns="45700" lIns="91425" spcFirstLastPara="1" rIns="91425" wrap="square" tIns="45700">
            <a:spAutoFit/>
          </a:bodyPr>
          <a:lstStyle/>
          <a:p>
            <a:pPr indent="0" lvl="0" marL="0" marR="0" rtl="0" algn="l">
              <a:lnSpc>
                <a:spcPct val="165000"/>
              </a:lnSpc>
              <a:spcBef>
                <a:spcPts val="0"/>
              </a:spcBef>
              <a:spcAft>
                <a:spcPts val="0"/>
              </a:spcAft>
              <a:buClr>
                <a:srgbClr val="000000"/>
              </a:buClr>
              <a:buSzPts val="3000"/>
              <a:buFont typeface="Arial"/>
              <a:buNone/>
            </a:pPr>
            <a:r>
              <a:rPr b="0" i="0" lang="en-US" sz="2000" u="none" cap="none" strike="noStrike">
                <a:solidFill>
                  <a:schemeClr val="dk1"/>
                </a:solidFill>
                <a:latin typeface="Dosis"/>
                <a:ea typeface="Dosis"/>
                <a:cs typeface="Dosis"/>
                <a:sym typeface="Dosis"/>
              </a:rPr>
              <a:t>Loan Prediction Based on Customer Behavior</a:t>
            </a:r>
            <a:endParaRPr b="0" i="0" sz="2000" u="none" cap="none" strike="noStrike">
              <a:solidFill>
                <a:schemeClr val="dk1"/>
              </a:solidFill>
              <a:latin typeface="Dosis"/>
              <a:ea typeface="Dosis"/>
              <a:cs typeface="Dosis"/>
              <a:sym typeface="Dosis"/>
            </a:endParaRPr>
          </a:p>
          <a:p>
            <a:pPr indent="0" lvl="0" marL="0" marR="0" rtl="0" algn="l">
              <a:lnSpc>
                <a:spcPct val="165000"/>
              </a:lnSpc>
              <a:spcBef>
                <a:spcPts val="0"/>
              </a:spcBef>
              <a:spcAft>
                <a:spcPts val="0"/>
              </a:spcAft>
              <a:buClr>
                <a:srgbClr val="000000"/>
              </a:buClr>
              <a:buSzPts val="3000"/>
              <a:buFont typeface="Arial"/>
              <a:buNone/>
            </a:pPr>
            <a:r>
              <a:rPr b="0" i="0" lang="en-US" sz="2000" u="sng" cap="none" strike="noStrike">
                <a:solidFill>
                  <a:schemeClr val="hlink"/>
                </a:solidFill>
                <a:latin typeface="Dosis"/>
                <a:ea typeface="Dosis"/>
                <a:cs typeface="Dosis"/>
                <a:sym typeface="Dosis"/>
                <a:hlinkClick r:id="rId3"/>
              </a:rPr>
              <a:t>https://www.kaggle.com/datasets/subhamjain/loan-prediction-based-on-customer-behavior</a:t>
            </a:r>
            <a:endParaRPr b="0" i="0" sz="3000" u="none" cap="none" strike="noStrike">
              <a:solidFill>
                <a:schemeClr val="dk1"/>
              </a:solidFill>
              <a:latin typeface="Arial"/>
              <a:ea typeface="Arial"/>
              <a:cs typeface="Arial"/>
              <a:sym typeface="Arial"/>
            </a:endParaRPr>
          </a:p>
        </p:txBody>
      </p:sp>
      <p:sp>
        <p:nvSpPr>
          <p:cNvPr id="73" name="Google Shape;73;g265f130b859_0_58"/>
          <p:cNvSpPr txBox="1"/>
          <p:nvPr/>
        </p:nvSpPr>
        <p:spPr>
          <a:xfrm>
            <a:off x="1041720" y="696642"/>
            <a:ext cx="73524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3125"/>
              </a:lnSpc>
              <a:spcBef>
                <a:spcPts val="0"/>
              </a:spcBef>
              <a:spcAft>
                <a:spcPts val="0"/>
              </a:spcAft>
              <a:buClr>
                <a:srgbClr val="000000"/>
              </a:buClr>
              <a:buSzPts val="3200"/>
              <a:buFont typeface="Arial"/>
              <a:buNone/>
            </a:pPr>
            <a:r>
              <a:rPr b="1" i="0" lang="en-US" sz="3200" u="none" cap="none" strike="noStrike">
                <a:solidFill>
                  <a:srgbClr val="0198A3"/>
                </a:solidFill>
                <a:latin typeface="Montserrat"/>
                <a:ea typeface="Montserrat"/>
                <a:cs typeface="Montserrat"/>
                <a:sym typeface="Montserrat"/>
              </a:rPr>
              <a:t>Dataset</a:t>
            </a:r>
            <a:endParaRPr b="1" i="0" sz="3200" u="none" cap="none" strike="noStrike">
              <a:solidFill>
                <a:srgbClr val="0198A3"/>
              </a:solidFill>
              <a:latin typeface="Montserrat"/>
              <a:ea typeface="Montserrat"/>
              <a:cs typeface="Montserrat"/>
              <a:sym typeface="Montserrat"/>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g266454c0e98_0_0"/>
          <p:cNvSpPr txBox="1"/>
          <p:nvPr/>
        </p:nvSpPr>
        <p:spPr>
          <a:xfrm>
            <a:off x="1041725" y="1887700"/>
            <a:ext cx="10533000" cy="908100"/>
          </a:xfrm>
          <a:prstGeom prst="rect">
            <a:avLst/>
          </a:prstGeom>
          <a:noFill/>
          <a:ln>
            <a:noFill/>
          </a:ln>
        </p:spPr>
        <p:txBody>
          <a:bodyPr anchorCtr="0" anchor="t" bIns="45700" lIns="91425" spcFirstLastPara="1" rIns="91425" wrap="square" tIns="45700">
            <a:spAutoFit/>
          </a:bodyPr>
          <a:lstStyle/>
          <a:p>
            <a:pPr indent="0" lvl="0" marL="0" marR="0" rtl="0" algn="l">
              <a:lnSpc>
                <a:spcPct val="165000"/>
              </a:lnSpc>
              <a:spcBef>
                <a:spcPts val="0"/>
              </a:spcBef>
              <a:spcAft>
                <a:spcPts val="0"/>
              </a:spcAft>
              <a:buClr>
                <a:srgbClr val="000000"/>
              </a:buClr>
              <a:buSzPts val="3000"/>
              <a:buFont typeface="Arial"/>
              <a:buNone/>
            </a:pPr>
            <a:r>
              <a:rPr b="0" i="0" lang="en-US" sz="2000" u="none" cap="none" strike="noStrike">
                <a:solidFill>
                  <a:schemeClr val="dk1"/>
                </a:solidFill>
                <a:latin typeface="Dosis"/>
                <a:ea typeface="Dosis"/>
                <a:cs typeface="Dosis"/>
                <a:sym typeface="Dosis"/>
              </a:rPr>
              <a:t>Dackers Final Poject Repository</a:t>
            </a:r>
            <a:endParaRPr b="0" i="0" sz="2000" u="none" cap="none" strike="noStrike">
              <a:solidFill>
                <a:schemeClr val="dk1"/>
              </a:solidFill>
              <a:latin typeface="Dosis"/>
              <a:ea typeface="Dosis"/>
              <a:cs typeface="Dosis"/>
              <a:sym typeface="Dosis"/>
            </a:endParaRPr>
          </a:p>
          <a:p>
            <a:pPr indent="0" lvl="0" marL="0" marR="0" rtl="0" algn="l">
              <a:lnSpc>
                <a:spcPct val="165000"/>
              </a:lnSpc>
              <a:spcBef>
                <a:spcPts val="0"/>
              </a:spcBef>
              <a:spcAft>
                <a:spcPts val="0"/>
              </a:spcAft>
              <a:buClr>
                <a:srgbClr val="000000"/>
              </a:buClr>
              <a:buSzPts val="3000"/>
              <a:buFont typeface="Arial"/>
              <a:buNone/>
            </a:pPr>
            <a:r>
              <a:rPr b="0" i="0" lang="en-US" sz="2000" u="sng" cap="none" strike="noStrike">
                <a:solidFill>
                  <a:schemeClr val="hlink"/>
                </a:solidFill>
                <a:latin typeface="Dosis"/>
                <a:ea typeface="Dosis"/>
                <a:cs typeface="Dosis"/>
                <a:sym typeface="Dosis"/>
                <a:hlinkClick r:id="rId3"/>
              </a:rPr>
              <a:t>https://github.com/mcikalmerdeka/Dackers</a:t>
            </a:r>
            <a:r>
              <a:rPr b="0" i="0" lang="en-US" sz="2000" u="none" cap="none" strike="noStrike">
                <a:solidFill>
                  <a:schemeClr val="dk1"/>
                </a:solidFill>
                <a:latin typeface="Dosis"/>
                <a:ea typeface="Dosis"/>
                <a:cs typeface="Dosis"/>
                <a:sym typeface="Dosis"/>
              </a:rPr>
              <a:t> </a:t>
            </a:r>
            <a:endParaRPr b="0" i="0" sz="3000" u="none" cap="none" strike="noStrike">
              <a:solidFill>
                <a:schemeClr val="dk1"/>
              </a:solidFill>
              <a:latin typeface="Arial"/>
              <a:ea typeface="Arial"/>
              <a:cs typeface="Arial"/>
              <a:sym typeface="Arial"/>
            </a:endParaRPr>
          </a:p>
        </p:txBody>
      </p:sp>
      <p:sp>
        <p:nvSpPr>
          <p:cNvPr id="79" name="Google Shape;79;g266454c0e98_0_0"/>
          <p:cNvSpPr txBox="1"/>
          <p:nvPr/>
        </p:nvSpPr>
        <p:spPr>
          <a:xfrm>
            <a:off x="1041720" y="696642"/>
            <a:ext cx="73524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3125"/>
              </a:lnSpc>
              <a:spcBef>
                <a:spcPts val="0"/>
              </a:spcBef>
              <a:spcAft>
                <a:spcPts val="0"/>
              </a:spcAft>
              <a:buClr>
                <a:srgbClr val="000000"/>
              </a:buClr>
              <a:buSzPts val="3200"/>
              <a:buFont typeface="Arial"/>
              <a:buNone/>
            </a:pPr>
            <a:r>
              <a:rPr b="1" i="0" lang="en-US" sz="3200" u="none" cap="none" strike="noStrike">
                <a:solidFill>
                  <a:srgbClr val="0198A3"/>
                </a:solidFill>
                <a:latin typeface="Montserrat"/>
                <a:ea typeface="Montserrat"/>
                <a:cs typeface="Montserrat"/>
                <a:sym typeface="Montserrat"/>
              </a:rPr>
              <a:t>GitHub Repository</a:t>
            </a:r>
            <a:endParaRPr b="1" i="0" sz="3200" u="none" cap="none" strike="noStrike">
              <a:solidFill>
                <a:srgbClr val="0198A3"/>
              </a:solidFill>
              <a:latin typeface="Montserrat"/>
              <a:ea typeface="Montserrat"/>
              <a:cs typeface="Montserrat"/>
              <a:sym typeface="Montserrat"/>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g265f130b859_0_139"/>
          <p:cNvSpPr txBox="1"/>
          <p:nvPr/>
        </p:nvSpPr>
        <p:spPr>
          <a:xfrm>
            <a:off x="1669500" y="3136500"/>
            <a:ext cx="9561300" cy="585000"/>
          </a:xfrm>
          <a:prstGeom prst="rect">
            <a:avLst/>
          </a:prstGeom>
          <a:noFill/>
          <a:ln>
            <a:noFill/>
          </a:ln>
        </p:spPr>
        <p:txBody>
          <a:bodyPr anchorCtr="0" anchor="ctr" bIns="45700" lIns="91425" spcFirstLastPara="1" rIns="91425" wrap="square" tIns="45700">
            <a:noAutofit/>
          </a:bodyPr>
          <a:lstStyle/>
          <a:p>
            <a:pPr indent="0" lvl="0" marL="0" marR="0" rtl="0" algn="ctr">
              <a:lnSpc>
                <a:spcPct val="103125"/>
              </a:lnSpc>
              <a:spcBef>
                <a:spcPts val="0"/>
              </a:spcBef>
              <a:spcAft>
                <a:spcPts val="0"/>
              </a:spcAft>
              <a:buClr>
                <a:srgbClr val="000000"/>
              </a:buClr>
              <a:buSzPts val="3200"/>
              <a:buFont typeface="Arial"/>
              <a:buNone/>
            </a:pPr>
            <a:r>
              <a:rPr b="1" i="0" lang="en-US" sz="3700" u="none" cap="none" strike="noStrike">
                <a:solidFill>
                  <a:srgbClr val="0198A3"/>
                </a:solidFill>
                <a:latin typeface="Montserrat"/>
                <a:ea typeface="Montserrat"/>
                <a:cs typeface="Montserrat"/>
                <a:sym typeface="Montserrat"/>
              </a:rPr>
              <a:t>STAGE </a:t>
            </a:r>
            <a:r>
              <a:rPr b="1" lang="en-US" sz="3700">
                <a:solidFill>
                  <a:srgbClr val="0198A3"/>
                </a:solidFill>
                <a:latin typeface="Montserrat"/>
                <a:ea typeface="Montserrat"/>
                <a:cs typeface="Montserrat"/>
                <a:sym typeface="Montserrat"/>
              </a:rPr>
              <a:t>2</a:t>
            </a:r>
            <a:endParaRPr b="1" sz="3700">
              <a:solidFill>
                <a:srgbClr val="0198A3"/>
              </a:solidFill>
              <a:latin typeface="Montserrat"/>
              <a:ea typeface="Montserrat"/>
              <a:cs typeface="Montserrat"/>
              <a:sym typeface="Montserrat"/>
            </a:endParaRPr>
          </a:p>
          <a:p>
            <a:pPr indent="0" lvl="0" marL="0" marR="0" rtl="0" algn="ctr">
              <a:lnSpc>
                <a:spcPct val="103125"/>
              </a:lnSpc>
              <a:spcBef>
                <a:spcPts val="0"/>
              </a:spcBef>
              <a:spcAft>
                <a:spcPts val="0"/>
              </a:spcAft>
              <a:buClr>
                <a:srgbClr val="000000"/>
              </a:buClr>
              <a:buSzPts val="3200"/>
              <a:buFont typeface="Arial"/>
              <a:buNone/>
            </a:pPr>
            <a:r>
              <a:rPr b="1" lang="en-US" sz="3700">
                <a:solidFill>
                  <a:srgbClr val="0198A3"/>
                </a:solidFill>
                <a:latin typeface="Montserrat"/>
                <a:ea typeface="Montserrat"/>
                <a:cs typeface="Montserrat"/>
                <a:sym typeface="Montserrat"/>
              </a:rPr>
              <a:t>(Selengkapnya Pada File Codingan)</a:t>
            </a:r>
            <a:endParaRPr b="1" sz="3700">
              <a:solidFill>
                <a:srgbClr val="0198A3"/>
              </a:solidFill>
              <a:latin typeface="Montserrat"/>
              <a:ea typeface="Montserrat"/>
              <a:cs typeface="Montserrat"/>
              <a:sym typeface="Montserrat"/>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g2678721ff6f_0_8"/>
          <p:cNvSpPr txBox="1"/>
          <p:nvPr/>
        </p:nvSpPr>
        <p:spPr>
          <a:xfrm>
            <a:off x="1285500" y="1530175"/>
            <a:ext cx="9872100" cy="4402200"/>
          </a:xfrm>
          <a:prstGeom prst="rect">
            <a:avLst/>
          </a:prstGeom>
          <a:noFill/>
          <a:ln>
            <a:noFill/>
          </a:ln>
        </p:spPr>
        <p:txBody>
          <a:bodyPr anchorCtr="0" anchor="t" bIns="45700" lIns="91425" spcFirstLastPara="1" rIns="91425" wrap="square" tIns="45700">
            <a:spAutoFit/>
          </a:bodyPr>
          <a:lstStyle/>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A-C. Pada stage sebelumnya telah ditemukan bahwa dalam dataset ini tidak terdapat missing values, duplicated values, dan outliers.</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Beberapa tahapan cleaning dilakukan pada feature categorical yang memiliki unique values yang cukup banyak seperti State dan City dimana ditemukan kasus yang memiliki nama mirip State Uttar_Pradesh &amp; Uttar_Pradesh[5</a:t>
            </a:r>
            <a:r>
              <a:rPr lang="en-US" sz="1600">
                <a:solidFill>
                  <a:schemeClr val="dk1"/>
                </a:solidFill>
              </a:rPr>
              <a:t>], City Aurangabad &amp; Aurangabad[39], dan City New_Delhi dan Delhi_city.</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D</a:t>
            </a:r>
            <a:r>
              <a:rPr b="0" i="0" lang="en-US" sz="1600" u="none" cap="none" strike="noStrike">
                <a:solidFill>
                  <a:schemeClr val="dk1"/>
                </a:solidFill>
                <a:latin typeface="Arial"/>
                <a:ea typeface="Arial"/>
                <a:cs typeface="Arial"/>
                <a:sym typeface="Arial"/>
              </a:rPr>
              <a:t>. </a:t>
            </a:r>
            <a:r>
              <a:rPr lang="en-US" sz="1600">
                <a:solidFill>
                  <a:schemeClr val="dk1"/>
                </a:solidFill>
              </a:rPr>
              <a:t>Feature Transformation</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	Melakukan pengubahan terhadap skala distribusi data menggunakan normalization (</a:t>
            </a:r>
            <a:r>
              <a:rPr lang="en-US" sz="1600">
                <a:solidFill>
                  <a:schemeClr val="dk1"/>
                </a:solidFill>
              </a:rPr>
              <a:t>MinMaxScaler</a:t>
            </a:r>
            <a:r>
              <a:rPr lang="en-US" sz="1600">
                <a:solidFill>
                  <a:schemeClr val="dk1"/>
                </a:solidFill>
              </a:rPr>
              <a:t>) atau </a:t>
            </a:r>
            <a:r>
              <a:rPr lang="en-US" sz="1600">
                <a:solidFill>
                  <a:schemeClr val="dk1"/>
                </a:solidFill>
              </a:rPr>
              <a:t>standardization</a:t>
            </a:r>
            <a:r>
              <a:rPr lang="en-US" sz="1600">
                <a:solidFill>
                  <a:schemeClr val="dk1"/>
                </a:solidFill>
              </a:rPr>
              <a:t> (Z-score normalization) untuk fitur bertipe data numerikal. Untuk pemilihannya akan digunakan bergantung pada hasil pada proses modelling nantinya</a:t>
            </a:r>
            <a:endParaRPr sz="1600">
              <a:solidFill>
                <a:schemeClr val="dk1"/>
              </a:solidFill>
            </a:endParaRPr>
          </a:p>
        </p:txBody>
      </p:sp>
      <p:sp>
        <p:nvSpPr>
          <p:cNvPr id="90" name="Google Shape;90;g2678721ff6f_0_8"/>
          <p:cNvSpPr txBox="1"/>
          <p:nvPr/>
        </p:nvSpPr>
        <p:spPr>
          <a:xfrm>
            <a:off x="1041720" y="696642"/>
            <a:ext cx="73524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3125"/>
              </a:lnSpc>
              <a:spcBef>
                <a:spcPts val="0"/>
              </a:spcBef>
              <a:spcAft>
                <a:spcPts val="0"/>
              </a:spcAft>
              <a:buClr>
                <a:srgbClr val="000000"/>
              </a:buClr>
              <a:buSzPts val="3200"/>
              <a:buFont typeface="Arial"/>
              <a:buNone/>
            </a:pPr>
            <a:r>
              <a:rPr b="1" i="0" lang="en-US" sz="3200" u="none" cap="none" strike="noStrike">
                <a:solidFill>
                  <a:srgbClr val="0198A3"/>
                </a:solidFill>
                <a:latin typeface="Montserrat"/>
                <a:ea typeface="Montserrat"/>
                <a:cs typeface="Montserrat"/>
                <a:sym typeface="Montserrat"/>
              </a:rPr>
              <a:t>1. </a:t>
            </a:r>
            <a:r>
              <a:rPr b="1" lang="en-US" sz="3200">
                <a:solidFill>
                  <a:srgbClr val="0198A3"/>
                </a:solidFill>
                <a:latin typeface="Montserrat"/>
                <a:ea typeface="Montserrat"/>
                <a:cs typeface="Montserrat"/>
                <a:sym typeface="Montserrat"/>
              </a:rPr>
              <a:t>Data Cleansing</a:t>
            </a:r>
            <a:endParaRPr b="1" i="0" sz="3200" u="none" cap="none" strike="noStrike">
              <a:solidFill>
                <a:srgbClr val="0198A3"/>
              </a:solidFill>
              <a:latin typeface="Montserrat"/>
              <a:ea typeface="Montserrat"/>
              <a:cs typeface="Montserrat"/>
              <a:sym typeface="Montserrat"/>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g265f130b859_0_63"/>
          <p:cNvSpPr txBox="1"/>
          <p:nvPr/>
        </p:nvSpPr>
        <p:spPr>
          <a:xfrm>
            <a:off x="1285500" y="1530175"/>
            <a:ext cx="9872100" cy="4402200"/>
          </a:xfrm>
          <a:prstGeom prst="rect">
            <a:avLst/>
          </a:prstGeom>
          <a:noFill/>
          <a:ln>
            <a:noFill/>
          </a:ln>
        </p:spPr>
        <p:txBody>
          <a:bodyPr anchorCtr="0" anchor="t" bIns="45700" lIns="91425" spcFirstLastPara="1" rIns="91425" wrap="square" tIns="45700">
            <a:spAutoFit/>
          </a:bodyPr>
          <a:lstStyle/>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E </a:t>
            </a:r>
            <a:r>
              <a:rPr b="0" i="0" lang="en-US" sz="1600" u="none" cap="none" strike="noStrike">
                <a:solidFill>
                  <a:schemeClr val="dk1"/>
                </a:solidFill>
                <a:latin typeface="Arial"/>
                <a:ea typeface="Arial"/>
                <a:cs typeface="Arial"/>
                <a:sym typeface="Arial"/>
              </a:rPr>
              <a:t>. </a:t>
            </a:r>
            <a:r>
              <a:rPr lang="en-US" sz="1600">
                <a:solidFill>
                  <a:schemeClr val="dk1"/>
                </a:solidFill>
              </a:rPr>
              <a:t>Feature Encoding</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	Melakukan encode untuk fitur bertipe data categorical menggunakan beberapa metode tergantung apakah tipe datanya nominal atau ordinal dan beberapa pertimbangan lain seperti unique values yang sangat banyak, feature dan metode yang digunakan antara lain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a:p>
            <a:pPr indent="-330200" lvl="0" marL="457200" marR="0" rtl="0" algn="l">
              <a:lnSpc>
                <a:spcPct val="165000"/>
              </a:lnSpc>
              <a:spcBef>
                <a:spcPts val="0"/>
              </a:spcBef>
              <a:spcAft>
                <a:spcPts val="0"/>
              </a:spcAft>
              <a:buClr>
                <a:schemeClr val="dk1"/>
              </a:buClr>
              <a:buSzPts val="1600"/>
              <a:buAutoNum type="arabicPeriod"/>
            </a:pPr>
            <a:r>
              <a:rPr lang="en-US" sz="1600">
                <a:solidFill>
                  <a:schemeClr val="dk1"/>
                </a:solidFill>
              </a:rPr>
              <a:t>Label Encoding : Married/Single, House_Ownership, Car_Ownership, dan beberapa feature baru dari hasil feature extraction</a:t>
            </a:r>
            <a:endParaRPr sz="1600">
              <a:solidFill>
                <a:schemeClr val="dk1"/>
              </a:solidFill>
            </a:endParaRPr>
          </a:p>
          <a:p>
            <a:pPr indent="-330200" lvl="0" marL="457200" marR="0" rtl="0" algn="l">
              <a:lnSpc>
                <a:spcPct val="165000"/>
              </a:lnSpc>
              <a:spcBef>
                <a:spcPts val="0"/>
              </a:spcBef>
              <a:spcAft>
                <a:spcPts val="0"/>
              </a:spcAft>
              <a:buClr>
                <a:schemeClr val="dk1"/>
              </a:buClr>
              <a:buSzPts val="1600"/>
              <a:buAutoNum type="arabicPeriod"/>
            </a:pPr>
            <a:r>
              <a:rPr lang="en-US" sz="1600">
                <a:solidFill>
                  <a:schemeClr val="dk1"/>
                </a:solidFill>
              </a:rPr>
              <a:t>Frequency Encoding : Profession, City, State</a:t>
            </a:r>
            <a:endParaRPr sz="1600">
              <a:solidFill>
                <a:schemeClr val="dk1"/>
              </a:solidFill>
            </a:endParaRPr>
          </a:p>
          <a:p>
            <a:pPr indent="-330200" lvl="0" marL="457200" marR="0" rtl="0" algn="l">
              <a:lnSpc>
                <a:spcPct val="165000"/>
              </a:lnSpc>
              <a:spcBef>
                <a:spcPts val="0"/>
              </a:spcBef>
              <a:spcAft>
                <a:spcPts val="0"/>
              </a:spcAft>
              <a:buClr>
                <a:schemeClr val="dk1"/>
              </a:buClr>
              <a:buSzPts val="1600"/>
              <a:buAutoNum type="arabicPeriod"/>
            </a:pPr>
            <a:r>
              <a:rPr lang="en-US" sz="1600">
                <a:solidFill>
                  <a:schemeClr val="dk1"/>
                </a:solidFill>
              </a:rPr>
              <a:t>One Hot Encoding : Profession_Grouping</a:t>
            </a:r>
            <a:endParaRPr sz="1600">
              <a:solidFill>
                <a:schemeClr val="dk1"/>
              </a:solidFill>
            </a:endParaRPr>
          </a:p>
          <a:p>
            <a:pPr indent="-330200" lvl="0" marL="457200" marR="0" rtl="0" algn="l">
              <a:lnSpc>
                <a:spcPct val="165000"/>
              </a:lnSpc>
              <a:spcBef>
                <a:spcPts val="0"/>
              </a:spcBef>
              <a:spcAft>
                <a:spcPts val="0"/>
              </a:spcAft>
              <a:buClr>
                <a:schemeClr val="dk1"/>
              </a:buClr>
              <a:buSzPts val="1600"/>
              <a:buAutoNum type="arabicPeriod"/>
            </a:pPr>
            <a:r>
              <a:rPr lang="en-US" sz="1600">
                <a:solidFill>
                  <a:schemeClr val="dk1"/>
                </a:solidFill>
              </a:rPr>
              <a:t>Binary Encoding : </a:t>
            </a:r>
            <a:r>
              <a:rPr lang="en-US" sz="1600">
                <a:solidFill>
                  <a:schemeClr val="dk1"/>
                </a:solidFill>
              </a:rPr>
              <a:t>Profession, City, State</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p:txBody>
      </p:sp>
      <p:sp>
        <p:nvSpPr>
          <p:cNvPr id="96" name="Google Shape;96;g265f130b859_0_63"/>
          <p:cNvSpPr txBox="1"/>
          <p:nvPr/>
        </p:nvSpPr>
        <p:spPr>
          <a:xfrm>
            <a:off x="1041720" y="696642"/>
            <a:ext cx="73524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3125"/>
              </a:lnSpc>
              <a:spcBef>
                <a:spcPts val="0"/>
              </a:spcBef>
              <a:spcAft>
                <a:spcPts val="0"/>
              </a:spcAft>
              <a:buClr>
                <a:srgbClr val="000000"/>
              </a:buClr>
              <a:buSzPts val="3200"/>
              <a:buFont typeface="Arial"/>
              <a:buNone/>
            </a:pPr>
            <a:r>
              <a:rPr b="1" i="0" lang="en-US" sz="3200" u="none" cap="none" strike="noStrike">
                <a:solidFill>
                  <a:srgbClr val="0198A3"/>
                </a:solidFill>
                <a:latin typeface="Montserrat"/>
                <a:ea typeface="Montserrat"/>
                <a:cs typeface="Montserrat"/>
                <a:sym typeface="Montserrat"/>
              </a:rPr>
              <a:t>1. </a:t>
            </a:r>
            <a:r>
              <a:rPr b="1" lang="en-US" sz="3200">
                <a:solidFill>
                  <a:srgbClr val="0198A3"/>
                </a:solidFill>
                <a:latin typeface="Montserrat"/>
                <a:ea typeface="Montserrat"/>
                <a:cs typeface="Montserrat"/>
                <a:sym typeface="Montserrat"/>
              </a:rPr>
              <a:t>Data Cleansing</a:t>
            </a:r>
            <a:endParaRPr b="1" i="0" sz="3200" u="none" cap="none" strike="noStrike">
              <a:solidFill>
                <a:srgbClr val="0198A3"/>
              </a:solidFill>
              <a:latin typeface="Montserrat"/>
              <a:ea typeface="Montserrat"/>
              <a:cs typeface="Montserrat"/>
              <a:sym typeface="Montserrat"/>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g2678721ff6f_0_40"/>
          <p:cNvSpPr txBox="1"/>
          <p:nvPr/>
        </p:nvSpPr>
        <p:spPr>
          <a:xfrm>
            <a:off x="1285500" y="1530175"/>
            <a:ext cx="10542900" cy="5214900"/>
          </a:xfrm>
          <a:prstGeom prst="rect">
            <a:avLst/>
          </a:prstGeom>
          <a:noFill/>
          <a:ln>
            <a:noFill/>
          </a:ln>
        </p:spPr>
        <p:txBody>
          <a:bodyPr anchorCtr="0" anchor="t" bIns="45700" lIns="91425" spcFirstLastPara="1" rIns="91425" wrap="square" tIns="45700">
            <a:spAutoFit/>
          </a:bodyPr>
          <a:lstStyle/>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F</a:t>
            </a:r>
            <a:r>
              <a:rPr lang="en-US" sz="1600">
                <a:solidFill>
                  <a:schemeClr val="dk1"/>
                </a:solidFill>
              </a:rPr>
              <a:t> </a:t>
            </a:r>
            <a:r>
              <a:rPr b="0" i="0" lang="en-US" sz="1600" u="none" cap="none" strike="noStrike">
                <a:solidFill>
                  <a:schemeClr val="dk1"/>
                </a:solidFill>
                <a:latin typeface="Arial"/>
                <a:ea typeface="Arial"/>
                <a:cs typeface="Arial"/>
                <a:sym typeface="Arial"/>
              </a:rPr>
              <a:t>. </a:t>
            </a:r>
            <a:r>
              <a:rPr lang="en-US" sz="1600">
                <a:solidFill>
                  <a:schemeClr val="dk1"/>
                </a:solidFill>
              </a:rPr>
              <a:t>Handle Class Imbalance</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	Untuk mengatasi class yang tidak seimbang seperti pada gambar berikut:</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a:p>
            <a:pPr indent="457200" lvl="0" marL="0" marR="0" rtl="0" algn="l">
              <a:lnSpc>
                <a:spcPct val="165000"/>
              </a:lnSpc>
              <a:spcBef>
                <a:spcPts val="0"/>
              </a:spcBef>
              <a:spcAft>
                <a:spcPts val="0"/>
              </a:spcAft>
              <a:buClr>
                <a:srgbClr val="000000"/>
              </a:buClr>
              <a:buSzPts val="3000"/>
              <a:buFont typeface="Arial"/>
              <a:buNone/>
            </a:pPr>
            <a:r>
              <a:rPr lang="en-US" sz="1600">
                <a:solidFill>
                  <a:schemeClr val="dk1"/>
                </a:solidFill>
              </a:rPr>
              <a:t>Kami memutuskan untuk menggunakan teknik undersampling untuk mengatasi hal ini dan menyetarakan data berdasarkan kelas minimum.</a:t>
            </a:r>
            <a:br>
              <a:rPr lang="en-US" sz="1600">
                <a:solidFill>
                  <a:schemeClr val="dk1"/>
                </a:solidFill>
              </a:rPr>
            </a:b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p:txBody>
      </p:sp>
      <p:sp>
        <p:nvSpPr>
          <p:cNvPr id="102" name="Google Shape;102;g2678721ff6f_0_40"/>
          <p:cNvSpPr txBox="1"/>
          <p:nvPr/>
        </p:nvSpPr>
        <p:spPr>
          <a:xfrm>
            <a:off x="1041720" y="696642"/>
            <a:ext cx="73524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3125"/>
              </a:lnSpc>
              <a:spcBef>
                <a:spcPts val="0"/>
              </a:spcBef>
              <a:spcAft>
                <a:spcPts val="0"/>
              </a:spcAft>
              <a:buClr>
                <a:srgbClr val="000000"/>
              </a:buClr>
              <a:buSzPts val="3200"/>
              <a:buFont typeface="Arial"/>
              <a:buNone/>
            </a:pPr>
            <a:r>
              <a:rPr b="1" i="0" lang="en-US" sz="3200" u="none" cap="none" strike="noStrike">
                <a:solidFill>
                  <a:srgbClr val="0198A3"/>
                </a:solidFill>
                <a:latin typeface="Montserrat"/>
                <a:ea typeface="Montserrat"/>
                <a:cs typeface="Montserrat"/>
                <a:sym typeface="Montserrat"/>
              </a:rPr>
              <a:t>1. </a:t>
            </a:r>
            <a:r>
              <a:rPr b="1" lang="en-US" sz="3200">
                <a:solidFill>
                  <a:srgbClr val="0198A3"/>
                </a:solidFill>
                <a:latin typeface="Montserrat"/>
                <a:ea typeface="Montserrat"/>
                <a:cs typeface="Montserrat"/>
                <a:sym typeface="Montserrat"/>
              </a:rPr>
              <a:t>Data Cleansing</a:t>
            </a:r>
            <a:endParaRPr b="1" i="0" sz="3200" u="none" cap="none" strike="noStrike">
              <a:solidFill>
                <a:srgbClr val="0198A3"/>
              </a:solidFill>
              <a:latin typeface="Montserrat"/>
              <a:ea typeface="Montserrat"/>
              <a:cs typeface="Montserrat"/>
              <a:sym typeface="Montserrat"/>
            </a:endParaRPr>
          </a:p>
        </p:txBody>
      </p:sp>
      <p:pic>
        <p:nvPicPr>
          <p:cNvPr id="103" name="Google Shape;103;g2678721ff6f_0_40"/>
          <p:cNvPicPr preferRelativeResize="0"/>
          <p:nvPr/>
        </p:nvPicPr>
        <p:blipFill>
          <a:blip r:embed="rId3">
            <a:alphaModFix/>
          </a:blip>
          <a:stretch>
            <a:fillRect/>
          </a:stretch>
        </p:blipFill>
        <p:spPr>
          <a:xfrm>
            <a:off x="4439650" y="2429950"/>
            <a:ext cx="3563800" cy="26587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g2678721ff6f_0_23"/>
          <p:cNvSpPr txBox="1"/>
          <p:nvPr/>
        </p:nvSpPr>
        <p:spPr>
          <a:xfrm>
            <a:off x="1285500" y="1530175"/>
            <a:ext cx="9872100" cy="5621400"/>
          </a:xfrm>
          <a:prstGeom prst="rect">
            <a:avLst/>
          </a:prstGeom>
          <a:noFill/>
          <a:ln>
            <a:noFill/>
          </a:ln>
        </p:spPr>
        <p:txBody>
          <a:bodyPr anchorCtr="0" anchor="t" bIns="45700" lIns="91425" spcFirstLastPara="1" rIns="91425" wrap="square" tIns="45700">
            <a:spAutoFit/>
          </a:bodyPr>
          <a:lstStyle/>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A</a:t>
            </a:r>
            <a:r>
              <a:rPr lang="en-US" sz="1600">
                <a:solidFill>
                  <a:schemeClr val="dk1"/>
                </a:solidFill>
              </a:rPr>
              <a:t> </a:t>
            </a:r>
            <a:r>
              <a:rPr b="0" i="0" lang="en-US" sz="1600" u="none" cap="none" strike="noStrike">
                <a:solidFill>
                  <a:schemeClr val="dk1"/>
                </a:solidFill>
                <a:latin typeface="Arial"/>
                <a:ea typeface="Arial"/>
                <a:cs typeface="Arial"/>
                <a:sym typeface="Arial"/>
              </a:rPr>
              <a:t>. </a:t>
            </a:r>
            <a:r>
              <a:rPr lang="en-US" sz="1600">
                <a:solidFill>
                  <a:schemeClr val="dk1"/>
                </a:solidFill>
              </a:rPr>
              <a:t>Feature Extraction</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	Membuat beberapa fitur baru dari fitur yang sudah ada, diantaranya:</a:t>
            </a:r>
            <a:endParaRPr sz="1600">
              <a:solidFill>
                <a:schemeClr val="dk1"/>
              </a:solidFill>
            </a:endParaRPr>
          </a:p>
          <a:p>
            <a:pPr indent="-330200" lvl="0" marL="457200" marR="0" rtl="0" algn="l">
              <a:lnSpc>
                <a:spcPct val="165000"/>
              </a:lnSpc>
              <a:spcBef>
                <a:spcPts val="0"/>
              </a:spcBef>
              <a:spcAft>
                <a:spcPts val="0"/>
              </a:spcAft>
              <a:buClr>
                <a:schemeClr val="dk1"/>
              </a:buClr>
              <a:buSzPts val="1600"/>
              <a:buChar char="●"/>
            </a:pPr>
            <a:r>
              <a:rPr lang="en-US" sz="1600">
                <a:solidFill>
                  <a:schemeClr val="dk1"/>
                </a:solidFill>
              </a:rPr>
              <a:t>Profession Grouping: Pengelompokan profesi berdasarkan bidangnya</a:t>
            </a:r>
            <a:endParaRPr sz="1600">
              <a:solidFill>
                <a:schemeClr val="dk1"/>
              </a:solidFill>
            </a:endParaRPr>
          </a:p>
          <a:p>
            <a:pPr indent="-330200" lvl="0" marL="457200" marR="0" rtl="0" algn="l">
              <a:lnSpc>
                <a:spcPct val="165000"/>
              </a:lnSpc>
              <a:spcBef>
                <a:spcPts val="0"/>
              </a:spcBef>
              <a:spcAft>
                <a:spcPts val="0"/>
              </a:spcAft>
              <a:buClr>
                <a:schemeClr val="dk1"/>
              </a:buClr>
              <a:buSzPts val="1600"/>
              <a:buChar char="●"/>
            </a:pPr>
            <a:r>
              <a:rPr lang="en-US" sz="1600">
                <a:solidFill>
                  <a:schemeClr val="dk1"/>
                </a:solidFill>
              </a:rPr>
              <a:t>Generation: Pengelompokan generasi berdasarkan interval usia tertentu</a:t>
            </a:r>
            <a:endParaRPr sz="1600">
              <a:solidFill>
                <a:schemeClr val="dk1"/>
              </a:solidFill>
            </a:endParaRPr>
          </a:p>
          <a:p>
            <a:pPr indent="-330200" lvl="0" marL="457200" marR="0" rtl="0" algn="l">
              <a:lnSpc>
                <a:spcPct val="165000"/>
              </a:lnSpc>
              <a:spcBef>
                <a:spcPts val="0"/>
              </a:spcBef>
              <a:spcAft>
                <a:spcPts val="0"/>
              </a:spcAft>
              <a:buClr>
                <a:schemeClr val="dk1"/>
              </a:buClr>
              <a:buSzPts val="1600"/>
              <a:buChar char="●"/>
            </a:pPr>
            <a:r>
              <a:rPr lang="en-US" sz="1600">
                <a:solidFill>
                  <a:schemeClr val="dk1"/>
                </a:solidFill>
              </a:rPr>
              <a:t>Experience Level: Pengelompokan pengalaman berdasarkan perbedaan rentang pengalaman selama bekerja</a:t>
            </a:r>
            <a:endParaRPr sz="1600">
              <a:solidFill>
                <a:schemeClr val="dk1"/>
              </a:solidFill>
            </a:endParaRPr>
          </a:p>
          <a:p>
            <a:pPr indent="-330200" lvl="0" marL="457200" marR="0" rtl="0" algn="l">
              <a:lnSpc>
                <a:spcPct val="165000"/>
              </a:lnSpc>
              <a:spcBef>
                <a:spcPts val="0"/>
              </a:spcBef>
              <a:spcAft>
                <a:spcPts val="0"/>
              </a:spcAft>
              <a:buClr>
                <a:schemeClr val="dk1"/>
              </a:buClr>
              <a:buSzPts val="1600"/>
              <a:buChar char="●"/>
            </a:pPr>
            <a:r>
              <a:rPr lang="en-US" sz="1600">
                <a:solidFill>
                  <a:schemeClr val="dk1"/>
                </a:solidFill>
              </a:rPr>
              <a:t>Income Level: Pengelompokan level income berdasarkan perbedaan rentang income yang didapat</a:t>
            </a:r>
            <a:endParaRPr sz="1600">
              <a:solidFill>
                <a:schemeClr val="dk1"/>
              </a:solidFill>
            </a:endParaRPr>
          </a:p>
          <a:p>
            <a:pPr indent="-330200" lvl="0" marL="457200" marR="0" rtl="0" algn="l">
              <a:lnSpc>
                <a:spcPct val="165000"/>
              </a:lnSpc>
              <a:spcBef>
                <a:spcPts val="0"/>
              </a:spcBef>
              <a:spcAft>
                <a:spcPts val="0"/>
              </a:spcAft>
              <a:buClr>
                <a:schemeClr val="dk1"/>
              </a:buClr>
              <a:buSzPts val="1600"/>
              <a:buChar char="●"/>
            </a:pPr>
            <a:r>
              <a:rPr lang="en-US" sz="1600">
                <a:solidFill>
                  <a:schemeClr val="dk1"/>
                </a:solidFill>
              </a:rPr>
              <a:t>Current Job Loyality: Pengelompokan tingkat loyalitas peminjam terhadap perusahaan tempatnya bekerja berdasarkan seberapa lama dia bekerja di perusahaan tersebut</a:t>
            </a:r>
            <a:endParaRPr sz="1600">
              <a:solidFill>
                <a:schemeClr val="dk1"/>
              </a:solidFill>
            </a:endParaRPr>
          </a:p>
          <a:p>
            <a:pPr indent="-330200" lvl="0" marL="457200" marR="0" rtl="0" algn="l">
              <a:lnSpc>
                <a:spcPct val="165000"/>
              </a:lnSpc>
              <a:spcBef>
                <a:spcPts val="0"/>
              </a:spcBef>
              <a:spcAft>
                <a:spcPts val="0"/>
              </a:spcAft>
              <a:buClr>
                <a:schemeClr val="dk1"/>
              </a:buClr>
              <a:buSzPts val="1600"/>
              <a:buChar char="●"/>
            </a:pPr>
            <a:r>
              <a:rPr lang="en-US" sz="1600">
                <a:solidFill>
                  <a:schemeClr val="dk1"/>
                </a:solidFill>
              </a:rPr>
              <a:t>Income Age Ratio: Ratio Income terhadap umur</a:t>
            </a:r>
            <a:endParaRPr sz="1600">
              <a:solidFill>
                <a:schemeClr val="dk1"/>
              </a:solidFill>
            </a:endParaRPr>
          </a:p>
          <a:p>
            <a:pPr indent="-330200" lvl="0" marL="457200" marR="0" rtl="0" algn="l">
              <a:lnSpc>
                <a:spcPct val="165000"/>
              </a:lnSpc>
              <a:spcBef>
                <a:spcPts val="0"/>
              </a:spcBef>
              <a:spcAft>
                <a:spcPts val="0"/>
              </a:spcAft>
              <a:buClr>
                <a:schemeClr val="dk1"/>
              </a:buClr>
              <a:buSzPts val="1600"/>
              <a:buChar char="●"/>
            </a:pPr>
            <a:r>
              <a:rPr lang="en-US" sz="1600">
                <a:solidFill>
                  <a:schemeClr val="dk1"/>
                </a:solidFill>
              </a:rPr>
              <a:t>Experience Age Ratio: Ratio pengalaman terhadap umur</a:t>
            </a:r>
            <a:endParaRPr sz="1600">
              <a:solidFill>
                <a:schemeClr val="dk1"/>
              </a:solidFill>
            </a:endParaRPr>
          </a:p>
          <a:p>
            <a:pPr indent="-330200" lvl="0" marL="457200" marR="0" rtl="0" algn="l">
              <a:lnSpc>
                <a:spcPct val="165000"/>
              </a:lnSpc>
              <a:spcBef>
                <a:spcPts val="0"/>
              </a:spcBef>
              <a:spcAft>
                <a:spcPts val="0"/>
              </a:spcAft>
              <a:buClr>
                <a:schemeClr val="dk1"/>
              </a:buClr>
              <a:buSzPts val="1600"/>
              <a:buChar char="●"/>
            </a:pPr>
            <a:r>
              <a:rPr lang="en-US" sz="1600">
                <a:solidFill>
                  <a:schemeClr val="dk1"/>
                </a:solidFill>
              </a:rPr>
              <a:t>Job House Duration Ratio: Ratio durasi bekerja selama tinggal di rumah yang sama</a:t>
            </a:r>
            <a:endParaRPr sz="1600">
              <a:solidFill>
                <a:schemeClr val="dk1"/>
              </a:solidFill>
            </a:endParaRPr>
          </a:p>
          <a:p>
            <a:pPr indent="0" lvl="0" marL="0" marR="0" rtl="0" algn="l">
              <a:lnSpc>
                <a:spcPct val="165000"/>
              </a:lnSpc>
              <a:spcBef>
                <a:spcPts val="0"/>
              </a:spcBef>
              <a:spcAft>
                <a:spcPts val="0"/>
              </a:spcAft>
              <a:buNone/>
            </a:pPr>
            <a:r>
              <a:rPr lang="en-US" sz="1600">
                <a:solidFill>
                  <a:schemeClr val="dk1"/>
                </a:solidFill>
              </a:rPr>
              <a:t>yang akan digabungkan dengan feature-feature baru hasil encoding sebelumnya</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t/>
            </a:r>
            <a:endParaRPr sz="1600">
              <a:solidFill>
                <a:schemeClr val="dk1"/>
              </a:solidFill>
            </a:endParaRPr>
          </a:p>
        </p:txBody>
      </p:sp>
      <p:sp>
        <p:nvSpPr>
          <p:cNvPr id="109" name="Google Shape;109;g2678721ff6f_0_23"/>
          <p:cNvSpPr txBox="1"/>
          <p:nvPr/>
        </p:nvSpPr>
        <p:spPr>
          <a:xfrm>
            <a:off x="1041720" y="696642"/>
            <a:ext cx="73524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3125"/>
              </a:lnSpc>
              <a:spcBef>
                <a:spcPts val="0"/>
              </a:spcBef>
              <a:spcAft>
                <a:spcPts val="0"/>
              </a:spcAft>
              <a:buClr>
                <a:srgbClr val="000000"/>
              </a:buClr>
              <a:buSzPts val="3200"/>
              <a:buFont typeface="Arial"/>
              <a:buNone/>
            </a:pPr>
            <a:r>
              <a:rPr b="1" i="0" lang="en-US" sz="3200" u="none" cap="none" strike="noStrike">
                <a:solidFill>
                  <a:srgbClr val="0198A3"/>
                </a:solidFill>
                <a:latin typeface="Montserrat"/>
                <a:ea typeface="Montserrat"/>
                <a:cs typeface="Montserrat"/>
                <a:sym typeface="Montserrat"/>
              </a:rPr>
              <a:t>2. </a:t>
            </a:r>
            <a:r>
              <a:rPr b="1" lang="en-US" sz="3200">
                <a:solidFill>
                  <a:srgbClr val="0198A3"/>
                </a:solidFill>
                <a:latin typeface="Montserrat"/>
                <a:ea typeface="Montserrat"/>
                <a:cs typeface="Montserrat"/>
                <a:sym typeface="Montserrat"/>
              </a:rPr>
              <a:t>Feature Engineering</a:t>
            </a:r>
            <a:endParaRPr b="1" sz="3200">
              <a:solidFill>
                <a:srgbClr val="0198A3"/>
              </a:solidFill>
              <a:latin typeface="Montserrat"/>
              <a:ea typeface="Montserrat"/>
              <a:cs typeface="Montserrat"/>
              <a:sym typeface="Montserrat"/>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g2678721ff6f_0_29"/>
          <p:cNvSpPr txBox="1"/>
          <p:nvPr/>
        </p:nvSpPr>
        <p:spPr>
          <a:xfrm>
            <a:off x="1285500" y="1530175"/>
            <a:ext cx="9872100" cy="4808400"/>
          </a:xfrm>
          <a:prstGeom prst="rect">
            <a:avLst/>
          </a:prstGeom>
          <a:noFill/>
          <a:ln>
            <a:noFill/>
          </a:ln>
        </p:spPr>
        <p:txBody>
          <a:bodyPr anchorCtr="0" anchor="t" bIns="45700" lIns="91425" spcFirstLastPara="1" rIns="91425" wrap="square" tIns="45700">
            <a:spAutoFit/>
          </a:bodyPr>
          <a:lstStyle/>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B</a:t>
            </a:r>
            <a:r>
              <a:rPr lang="en-US" sz="1600">
                <a:solidFill>
                  <a:schemeClr val="dk1"/>
                </a:solidFill>
              </a:rPr>
              <a:t> </a:t>
            </a:r>
            <a:r>
              <a:rPr b="0" i="0" lang="en-US" sz="1600" u="none" cap="none" strike="noStrike">
                <a:solidFill>
                  <a:schemeClr val="dk1"/>
                </a:solidFill>
                <a:latin typeface="Arial"/>
                <a:ea typeface="Arial"/>
                <a:cs typeface="Arial"/>
                <a:sym typeface="Arial"/>
              </a:rPr>
              <a:t>. </a:t>
            </a:r>
            <a:r>
              <a:rPr lang="en-US" sz="1600">
                <a:solidFill>
                  <a:schemeClr val="dk1"/>
                </a:solidFill>
              </a:rPr>
              <a:t>Feature Selection</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	Fitur dipilih berdasarkan score dari hasil penggunaan </a:t>
            </a:r>
            <a:r>
              <a:rPr lang="en-US" sz="1600">
                <a:solidFill>
                  <a:schemeClr val="dk1"/>
                </a:solidFill>
              </a:rPr>
              <a:t>metode </a:t>
            </a:r>
            <a:r>
              <a:rPr lang="en-US" sz="1600">
                <a:solidFill>
                  <a:schemeClr val="dk1"/>
                </a:solidFill>
              </a:rPr>
              <a:t>SelectKBest dengan function mutual_info_classif dan berikut adalah beberapa fitur yang akan digunakan (conditional based on model):</a:t>
            </a:r>
            <a:endParaRPr sz="1600">
              <a:solidFill>
                <a:schemeClr val="dk1"/>
              </a:solidFill>
            </a:endParaRPr>
          </a:p>
          <a:p>
            <a:pPr indent="-330200" lvl="0" marL="457200" marR="0" rtl="0" algn="l">
              <a:lnSpc>
                <a:spcPct val="165000"/>
              </a:lnSpc>
              <a:spcBef>
                <a:spcPts val="0"/>
              </a:spcBef>
              <a:spcAft>
                <a:spcPts val="0"/>
              </a:spcAft>
              <a:buClr>
                <a:schemeClr val="dk1"/>
              </a:buClr>
              <a:buSzPts val="1600"/>
              <a:buAutoNum type="alphaLcPeriod"/>
            </a:pPr>
            <a:r>
              <a:rPr lang="en-US" sz="1600">
                <a:solidFill>
                  <a:schemeClr val="dk1"/>
                </a:solidFill>
              </a:rPr>
              <a:t>Income Age Ratio</a:t>
            </a:r>
            <a:endParaRPr sz="1600">
              <a:solidFill>
                <a:schemeClr val="dk1"/>
              </a:solidFill>
            </a:endParaRPr>
          </a:p>
          <a:p>
            <a:pPr indent="-330200" lvl="0" marL="457200" marR="0" rtl="0" algn="l">
              <a:lnSpc>
                <a:spcPct val="165000"/>
              </a:lnSpc>
              <a:spcBef>
                <a:spcPts val="0"/>
              </a:spcBef>
              <a:spcAft>
                <a:spcPts val="0"/>
              </a:spcAft>
              <a:buClr>
                <a:schemeClr val="dk1"/>
              </a:buClr>
              <a:buSzPts val="1600"/>
              <a:buAutoNum type="alphaLcPeriod"/>
            </a:pPr>
            <a:r>
              <a:rPr lang="en-US" sz="1600">
                <a:solidFill>
                  <a:schemeClr val="dk1"/>
                </a:solidFill>
              </a:rPr>
              <a:t>Income</a:t>
            </a:r>
            <a:endParaRPr sz="1600">
              <a:solidFill>
                <a:schemeClr val="dk1"/>
              </a:solidFill>
            </a:endParaRPr>
          </a:p>
          <a:p>
            <a:pPr indent="-330200" lvl="0" marL="457200" marR="0" rtl="0" algn="l">
              <a:lnSpc>
                <a:spcPct val="165000"/>
              </a:lnSpc>
              <a:spcBef>
                <a:spcPts val="0"/>
              </a:spcBef>
              <a:spcAft>
                <a:spcPts val="0"/>
              </a:spcAft>
              <a:buClr>
                <a:schemeClr val="dk1"/>
              </a:buClr>
              <a:buSzPts val="1600"/>
              <a:buAutoNum type="alphaLcPeriod"/>
            </a:pPr>
            <a:r>
              <a:rPr lang="en-US" sz="1600">
                <a:solidFill>
                  <a:schemeClr val="dk1"/>
                </a:solidFill>
              </a:rPr>
              <a:t>House Ownership</a:t>
            </a:r>
            <a:endParaRPr sz="1600">
              <a:solidFill>
                <a:schemeClr val="dk1"/>
              </a:solidFill>
            </a:endParaRPr>
          </a:p>
          <a:p>
            <a:pPr indent="-330200" lvl="0" marL="457200" marR="0" rtl="0" algn="l">
              <a:lnSpc>
                <a:spcPct val="165000"/>
              </a:lnSpc>
              <a:spcBef>
                <a:spcPts val="0"/>
              </a:spcBef>
              <a:spcAft>
                <a:spcPts val="0"/>
              </a:spcAft>
              <a:buClr>
                <a:schemeClr val="dk1"/>
              </a:buClr>
              <a:buSzPts val="1600"/>
              <a:buAutoNum type="alphaLcPeriod"/>
            </a:pPr>
            <a:r>
              <a:rPr lang="en-US" sz="1600">
                <a:solidFill>
                  <a:schemeClr val="dk1"/>
                </a:solidFill>
              </a:rPr>
              <a:t>Married/Single</a:t>
            </a:r>
            <a:endParaRPr sz="1600">
              <a:solidFill>
                <a:schemeClr val="dk1"/>
              </a:solidFill>
            </a:endParaRPr>
          </a:p>
          <a:p>
            <a:pPr indent="-330200" lvl="0" marL="457200" marR="0" rtl="0" algn="l">
              <a:lnSpc>
                <a:spcPct val="165000"/>
              </a:lnSpc>
              <a:spcBef>
                <a:spcPts val="0"/>
              </a:spcBef>
              <a:spcAft>
                <a:spcPts val="0"/>
              </a:spcAft>
              <a:buClr>
                <a:schemeClr val="dk1"/>
              </a:buClr>
              <a:buSzPts val="1600"/>
              <a:buAutoNum type="alphaLcPeriod"/>
            </a:pPr>
            <a:r>
              <a:rPr lang="en-US" sz="1600">
                <a:solidFill>
                  <a:schemeClr val="dk1"/>
                </a:solidFill>
              </a:rPr>
              <a:t>Experience_Age_Ratio</a:t>
            </a:r>
            <a:endParaRPr sz="1600">
              <a:solidFill>
                <a:schemeClr val="dk1"/>
              </a:solidFill>
            </a:endParaRPr>
          </a:p>
          <a:p>
            <a:pPr indent="0" lvl="0" marL="457200" marR="0" rtl="0" algn="l">
              <a:lnSpc>
                <a:spcPct val="165000"/>
              </a:lnSpc>
              <a:spcBef>
                <a:spcPts val="0"/>
              </a:spcBef>
              <a:spcAft>
                <a:spcPts val="0"/>
              </a:spcAft>
              <a:buNone/>
            </a:pPr>
            <a:r>
              <a:t/>
            </a:r>
            <a:endParaRPr sz="1600">
              <a:solidFill>
                <a:schemeClr val="dk1"/>
              </a:solidFill>
            </a:endParaRPr>
          </a:p>
          <a:p>
            <a:pPr indent="0" lvl="0" marL="0" marR="0" rtl="0" algn="l">
              <a:lnSpc>
                <a:spcPct val="165000"/>
              </a:lnSpc>
              <a:spcBef>
                <a:spcPts val="0"/>
              </a:spcBef>
              <a:spcAft>
                <a:spcPts val="0"/>
              </a:spcAft>
              <a:buClr>
                <a:srgbClr val="000000"/>
              </a:buClr>
              <a:buSzPts val="3000"/>
              <a:buFont typeface="Arial"/>
              <a:buNone/>
            </a:pPr>
            <a:r>
              <a:rPr lang="en-US" sz="1600">
                <a:solidFill>
                  <a:schemeClr val="dk1"/>
                </a:solidFill>
              </a:rPr>
              <a:t>Note : Hasil ini dapat berubah-ubah selain </a:t>
            </a:r>
            <a:r>
              <a:rPr lang="en-US" sz="1600">
                <a:solidFill>
                  <a:schemeClr val="dk1"/>
                </a:solidFill>
              </a:rPr>
              <a:t>tergantung</a:t>
            </a:r>
            <a:r>
              <a:rPr lang="en-US" sz="1600">
                <a:solidFill>
                  <a:schemeClr val="dk1"/>
                </a:solidFill>
              </a:rPr>
              <a:t> pada model yang dipilih nantinya juga pada pemilihan metode encoding yang dipilih nantinya, karena untuk sekarang masih secara keseluruhan gabungan menggunakan encoding tambahan </a:t>
            </a:r>
            <a:r>
              <a:rPr lang="en-US" sz="1600">
                <a:solidFill>
                  <a:schemeClr val="dk1"/>
                </a:solidFill>
              </a:rPr>
              <a:t>yaitu</a:t>
            </a:r>
            <a:r>
              <a:rPr lang="en-US" sz="1600">
                <a:solidFill>
                  <a:schemeClr val="dk1"/>
                </a:solidFill>
              </a:rPr>
              <a:t> binary encoding</a:t>
            </a:r>
            <a:endParaRPr sz="1600">
              <a:solidFill>
                <a:schemeClr val="dk1"/>
              </a:solidFill>
            </a:endParaRPr>
          </a:p>
        </p:txBody>
      </p:sp>
      <p:sp>
        <p:nvSpPr>
          <p:cNvPr id="115" name="Google Shape;115;g2678721ff6f_0_29"/>
          <p:cNvSpPr txBox="1"/>
          <p:nvPr/>
        </p:nvSpPr>
        <p:spPr>
          <a:xfrm>
            <a:off x="1041720" y="696642"/>
            <a:ext cx="7352400" cy="585000"/>
          </a:xfrm>
          <a:prstGeom prst="rect">
            <a:avLst/>
          </a:prstGeom>
          <a:noFill/>
          <a:ln>
            <a:noFill/>
          </a:ln>
        </p:spPr>
        <p:txBody>
          <a:bodyPr anchorCtr="0" anchor="t" bIns="45700" lIns="91425" spcFirstLastPara="1" rIns="91425" wrap="square" tIns="45700">
            <a:spAutoFit/>
          </a:bodyPr>
          <a:lstStyle/>
          <a:p>
            <a:pPr indent="0" lvl="0" marL="0" marR="0" rtl="0" algn="l">
              <a:lnSpc>
                <a:spcPct val="103125"/>
              </a:lnSpc>
              <a:spcBef>
                <a:spcPts val="0"/>
              </a:spcBef>
              <a:spcAft>
                <a:spcPts val="0"/>
              </a:spcAft>
              <a:buClr>
                <a:srgbClr val="000000"/>
              </a:buClr>
              <a:buSzPts val="3200"/>
              <a:buFont typeface="Arial"/>
              <a:buNone/>
            </a:pPr>
            <a:r>
              <a:rPr b="1" i="0" lang="en-US" sz="3200" u="none" cap="none" strike="noStrike">
                <a:solidFill>
                  <a:srgbClr val="0198A3"/>
                </a:solidFill>
                <a:latin typeface="Montserrat"/>
                <a:ea typeface="Montserrat"/>
                <a:cs typeface="Montserrat"/>
                <a:sym typeface="Montserrat"/>
              </a:rPr>
              <a:t>2. </a:t>
            </a:r>
            <a:r>
              <a:rPr b="1" lang="en-US" sz="3200">
                <a:solidFill>
                  <a:srgbClr val="0198A3"/>
                </a:solidFill>
                <a:latin typeface="Montserrat"/>
                <a:ea typeface="Montserrat"/>
                <a:cs typeface="Montserrat"/>
                <a:sym typeface="Montserrat"/>
              </a:rPr>
              <a:t>Feature Engineering</a:t>
            </a:r>
            <a:endParaRPr b="1" sz="3200">
              <a:solidFill>
                <a:srgbClr val="0198A3"/>
              </a:solidFill>
              <a:latin typeface="Montserrat"/>
              <a:ea typeface="Montserrat"/>
              <a:cs typeface="Montserrat"/>
              <a:sym typeface="Montserrat"/>
            </a:endParaRPr>
          </a:p>
        </p:txBody>
      </p:sp>
    </p:spTree>
  </p:cSld>
  <p:clrMapOvr>
    <a:masterClrMapping/>
  </p:clrMapOvr>
  <mc:AlternateContent>
    <mc:Choice Requires="p14">
      <p:transition spd="slow" p14:dur="7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2020-04-28T06:06:52Z</dcterms:created>
  <dc:creator>msoffice5650</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0x0101007A90A3EAE74D784A98B166F67BEEB090</vt:lpwstr>
  </property>
</Properties>
</file>